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2"/>
  </p:notesMasterIdLst>
  <p:sldIdLst>
    <p:sldId id="256" r:id="rId2"/>
    <p:sldId id="258" r:id="rId3"/>
    <p:sldId id="259" r:id="rId4"/>
    <p:sldId id="315" r:id="rId5"/>
    <p:sldId id="302" r:id="rId6"/>
    <p:sldId id="303" r:id="rId7"/>
    <p:sldId id="271" r:id="rId8"/>
    <p:sldId id="296" r:id="rId9"/>
    <p:sldId id="297" r:id="rId10"/>
    <p:sldId id="298" r:id="rId11"/>
    <p:sldId id="260" r:id="rId12"/>
    <p:sldId id="308" r:id="rId13"/>
    <p:sldId id="309" r:id="rId14"/>
    <p:sldId id="310" r:id="rId15"/>
    <p:sldId id="311" r:id="rId16"/>
    <p:sldId id="312" r:id="rId17"/>
    <p:sldId id="262" r:id="rId18"/>
    <p:sldId id="313" r:id="rId19"/>
    <p:sldId id="268" r:id="rId20"/>
    <p:sldId id="290" r:id="rId21"/>
  </p:sldIdLst>
  <p:sldSz cx="9144000" cy="5143500" type="screen16x9"/>
  <p:notesSz cx="6858000" cy="9144000"/>
  <p:embeddedFontLst>
    <p:embeddedFont>
      <p:font typeface="Poppins" charset="0"/>
      <p:regular r:id="rId23"/>
      <p:bold r:id="rId24"/>
      <p:italic r:id="rId25"/>
      <p:boldItalic r:id="rId26"/>
    </p:embeddedFont>
    <p:embeddedFont>
      <p:font typeface="Lato" charset="0"/>
      <p:regular r:id="rId27"/>
      <p:bold r:id="rId28"/>
      <p:italic r:id="rId29"/>
      <p:boldItalic r:id="rId30"/>
    </p:embeddedFont>
    <p:embeddedFont>
      <p:font typeface="Algerian" pitchFamily="82" charset="0"/>
      <p:regular r:id="rId31"/>
    </p:embeddedFont>
    <p:embeddedFont>
      <p:font typeface="Bebas Neue" charset="0"/>
      <p:regular r:id="rId32"/>
    </p:embeddedFont>
    <p:embeddedFont>
      <p:font typeface="Clear Sans" charset="0"/>
      <p:regular r:id="rId33"/>
    </p:embeddedFont>
    <p:embeddedFont>
      <p:font typeface="Impact" pitchFamily="34" charset="0"/>
      <p:regular r:id="rId34"/>
    </p:embeddedFont>
    <p:embeddedFont>
      <p:font typeface="Nunito Light" charset="0"/>
      <p:regular r:id="rId35"/>
      <p:italic r:id="rId36"/>
    </p:embeddedFont>
    <p:embeddedFont>
      <p:font typeface="Anaheim"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0DDE799-17EA-4C34-8D0F-291B43F0D148}">
  <a:tblStyle styleId="{50DDE799-17EA-4C34-8D0F-291B43F0D1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102CC4-C088-4FB5-874B-EB80B79BF4E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4890" autoAdjust="0"/>
    <p:restoredTop sz="94660"/>
  </p:normalViewPr>
  <p:slideViewPr>
    <p:cSldViewPr snapToGrid="0">
      <p:cViewPr varScale="1">
        <p:scale>
          <a:sx n="68" d="100"/>
          <a:sy n="68" d="100"/>
        </p:scale>
        <p:origin x="-666" y="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122674"/>
            <a:ext cx="4100400" cy="2187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24696"/>
            <a:ext cx="4100400" cy="3792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713258" y="736593"/>
            <a:ext cx="38586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31"/>
          <p:cNvSpPr txBox="1">
            <a:spLocks noGrp="1"/>
          </p:cNvSpPr>
          <p:nvPr>
            <p:ph type="subTitle" idx="1"/>
          </p:nvPr>
        </p:nvSpPr>
        <p:spPr>
          <a:xfrm>
            <a:off x="713225" y="1775309"/>
            <a:ext cx="3858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31"/>
          <p:cNvSpPr txBox="1"/>
          <p:nvPr/>
        </p:nvSpPr>
        <p:spPr>
          <a:xfrm>
            <a:off x="713225" y="3521150"/>
            <a:ext cx="3858600" cy="741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xmlns=""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sp>
        <p:nvSpPr>
          <p:cNvPr id="405" name="Google Shape;405;p31"/>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8"/>
        <p:cNvGrpSpPr/>
        <p:nvPr/>
      </p:nvGrpSpPr>
      <p:grpSpPr>
        <a:xfrm>
          <a:off x="0" y="0"/>
          <a:ext cx="0" cy="0"/>
          <a:chOff x="0" y="0"/>
          <a:chExt cx="0" cy="0"/>
        </a:xfrm>
      </p:grpSpPr>
      <p:sp>
        <p:nvSpPr>
          <p:cNvPr id="409" name="Google Shape;409;p3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rot="3555162" flipH="1">
            <a:off x="-993615" y="620242"/>
            <a:ext cx="1625808" cy="1526544"/>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flipH="1">
            <a:off x="8511080" y="2803089"/>
            <a:ext cx="2259360" cy="2189809"/>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flipH="1">
            <a:off x="325220" y="262450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3"/>
          <p:cNvGrpSpPr/>
          <p:nvPr/>
        </p:nvGrpSpPr>
        <p:grpSpPr>
          <a:xfrm>
            <a:off x="8511086" y="618472"/>
            <a:ext cx="367931" cy="258303"/>
            <a:chOff x="4935811" y="4414372"/>
            <a:chExt cx="367931" cy="258303"/>
          </a:xfrm>
        </p:grpSpPr>
        <p:sp>
          <p:nvSpPr>
            <p:cNvPr id="414" name="Google Shape;414;p33"/>
            <p:cNvSpPr/>
            <p:nvPr/>
          </p:nvSpPr>
          <p:spPr>
            <a:xfrm flipH="1">
              <a:off x="5169642" y="4414375"/>
              <a:ext cx="134100" cy="2583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rot="10800000" flipH="1">
              <a:off x="4935811" y="4414372"/>
              <a:ext cx="134100" cy="2583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3"/>
          <p:cNvSpPr/>
          <p:nvPr/>
        </p:nvSpPr>
        <p:spPr>
          <a:xfrm flipH="1">
            <a:off x="239095" y="38109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184447" y="1289308"/>
            <a:ext cx="234196" cy="188409"/>
            <a:chOff x="368022" y="616196"/>
            <a:chExt cx="234196" cy="188409"/>
          </a:xfrm>
        </p:grpSpPr>
        <p:sp>
          <p:nvSpPr>
            <p:cNvPr id="418" name="Google Shape;418;p33"/>
            <p:cNvSpPr/>
            <p:nvPr/>
          </p:nvSpPr>
          <p:spPr>
            <a:xfrm>
              <a:off x="368022" y="616196"/>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77627" y="616196"/>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3"/>
          <p:cNvGrpSpPr/>
          <p:nvPr/>
        </p:nvGrpSpPr>
        <p:grpSpPr>
          <a:xfrm>
            <a:off x="8763527" y="3267172"/>
            <a:ext cx="234788" cy="188409"/>
            <a:chOff x="8551627" y="4274197"/>
            <a:chExt cx="234788" cy="188409"/>
          </a:xfrm>
        </p:grpSpPr>
        <p:sp>
          <p:nvSpPr>
            <p:cNvPr id="421" name="Google Shape;421;p33"/>
            <p:cNvSpPr/>
            <p:nvPr/>
          </p:nvSpPr>
          <p:spPr>
            <a:xfrm>
              <a:off x="8661148" y="42741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8551627" y="42741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25" y="2254513"/>
            <a:ext cx="44445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1322859"/>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713225" y="3209796"/>
            <a:ext cx="44445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4923497" y="281246"/>
            <a:ext cx="234196" cy="188409"/>
            <a:chOff x="3889166" y="1636096"/>
            <a:chExt cx="98179" cy="78984"/>
          </a:xfrm>
        </p:grpSpPr>
        <p:sp>
          <p:nvSpPr>
            <p:cNvPr id="18" name="Google Shape;18;p3"/>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3"/>
          <p:cNvGrpSpPr/>
          <p:nvPr/>
        </p:nvGrpSpPr>
        <p:grpSpPr>
          <a:xfrm>
            <a:off x="8670104" y="3863122"/>
            <a:ext cx="234788" cy="188409"/>
            <a:chOff x="4424582" y="1819850"/>
            <a:chExt cx="98427" cy="78984"/>
          </a:xfrm>
        </p:grpSpPr>
        <p:sp>
          <p:nvSpPr>
            <p:cNvPr id="21" name="Google Shape;21;p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7"/>
          <p:cNvSpPr txBox="1">
            <a:spLocks noGrp="1"/>
          </p:cNvSpPr>
          <p:nvPr>
            <p:ph type="subTitle" idx="1"/>
          </p:nvPr>
        </p:nvSpPr>
        <p:spPr>
          <a:xfrm>
            <a:off x="720000" y="1700300"/>
            <a:ext cx="38439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72" name="Google Shape;72;p7"/>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5805300" y="44748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239100" y="11836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713225" y="1111925"/>
            <a:ext cx="4572900" cy="1728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7" name="Google Shape;77;p8"/>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4799175" y="1363000"/>
            <a:ext cx="3631800" cy="115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4799175" y="2491420"/>
            <a:ext cx="36318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9"/>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617000" y="204452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98247" y="383746"/>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1107852" y="383746"/>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4"/>
        <p:cNvGrpSpPr/>
        <p:nvPr/>
      </p:nvGrpSpPr>
      <p:grpSpPr>
        <a:xfrm>
          <a:off x="0" y="0"/>
          <a:ext cx="0" cy="0"/>
          <a:chOff x="0" y="0"/>
          <a:chExt cx="0" cy="0"/>
        </a:xfrm>
      </p:grpSpPr>
      <p:sp>
        <p:nvSpPr>
          <p:cNvPr id="95" name="Google Shape;95;p13"/>
          <p:cNvSpPr/>
          <p:nvPr/>
        </p:nvSpPr>
        <p:spPr>
          <a:xfrm rot="-5400000">
            <a:off x="7973900" y="246170"/>
            <a:ext cx="2496096" cy="158235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8567075" y="8021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8781950" y="140042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3"/>
          <p:cNvGrpSpPr/>
          <p:nvPr/>
        </p:nvGrpSpPr>
        <p:grpSpPr>
          <a:xfrm>
            <a:off x="8670104" y="4402872"/>
            <a:ext cx="234788" cy="188409"/>
            <a:chOff x="4424582" y="1819850"/>
            <a:chExt cx="98427" cy="78984"/>
          </a:xfrm>
        </p:grpSpPr>
        <p:sp>
          <p:nvSpPr>
            <p:cNvPr id="99" name="Google Shape;99;p1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6789333">
            <a:off x="-1733103" y="1956216"/>
            <a:ext cx="2259312" cy="2189763"/>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3"/>
          <p:cNvGrpSpPr/>
          <p:nvPr/>
        </p:nvGrpSpPr>
        <p:grpSpPr>
          <a:xfrm rot="10800000">
            <a:off x="190746" y="3262197"/>
            <a:ext cx="234788" cy="188409"/>
            <a:chOff x="4424582" y="1819850"/>
            <a:chExt cx="98427" cy="78984"/>
          </a:xfrm>
        </p:grpSpPr>
        <p:sp>
          <p:nvSpPr>
            <p:cNvPr id="104" name="Google Shape;104;p1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3"/>
          <p:cNvSpPr txBox="1">
            <a:spLocks noGrp="1"/>
          </p:cNvSpPr>
          <p:nvPr>
            <p:ph type="subTitle" idx="1"/>
          </p:nvPr>
        </p:nvSpPr>
        <p:spPr>
          <a:xfrm>
            <a:off x="1121725" y="230114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subTitle" idx="2"/>
          </p:nvPr>
        </p:nvSpPr>
        <p:spPr>
          <a:xfrm>
            <a:off x="3820996" y="230114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1121725" y="40343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4"/>
          </p:nvPr>
        </p:nvSpPr>
        <p:spPr>
          <a:xfrm>
            <a:off x="3820996" y="40343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5" hasCustomPrompt="1"/>
          </p:nvPr>
        </p:nvSpPr>
        <p:spPr>
          <a:xfrm>
            <a:off x="1121725" y="1238726"/>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6" hasCustomPrompt="1"/>
          </p:nvPr>
        </p:nvSpPr>
        <p:spPr>
          <a:xfrm>
            <a:off x="1121725" y="2971389"/>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7" hasCustomPrompt="1"/>
          </p:nvPr>
        </p:nvSpPr>
        <p:spPr>
          <a:xfrm>
            <a:off x="3820996" y="1238726"/>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8" hasCustomPrompt="1"/>
          </p:nvPr>
        </p:nvSpPr>
        <p:spPr>
          <a:xfrm>
            <a:off x="3820996" y="2971389"/>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9"/>
          </p:nvPr>
        </p:nvSpPr>
        <p:spPr>
          <a:xfrm>
            <a:off x="1121725" y="188718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3"/>
          <p:cNvSpPr txBox="1">
            <a:spLocks noGrp="1"/>
          </p:cNvSpPr>
          <p:nvPr>
            <p:ph type="subTitle" idx="13"/>
          </p:nvPr>
        </p:nvSpPr>
        <p:spPr>
          <a:xfrm>
            <a:off x="3820996" y="188718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13"/>
          <p:cNvSpPr txBox="1">
            <a:spLocks noGrp="1"/>
          </p:cNvSpPr>
          <p:nvPr>
            <p:ph type="subTitle" idx="14"/>
          </p:nvPr>
        </p:nvSpPr>
        <p:spPr>
          <a:xfrm>
            <a:off x="1121725" y="361985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3"/>
          <p:cNvSpPr txBox="1">
            <a:spLocks noGrp="1"/>
          </p:cNvSpPr>
          <p:nvPr>
            <p:ph type="subTitle" idx="15"/>
          </p:nvPr>
        </p:nvSpPr>
        <p:spPr>
          <a:xfrm>
            <a:off x="3820996" y="361985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4641350" y="2377375"/>
            <a:ext cx="3790800" cy="87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15"/>
          <p:cNvSpPr txBox="1">
            <a:spLocks noGrp="1"/>
          </p:cNvSpPr>
          <p:nvPr>
            <p:ph type="title" idx="2" hasCustomPrompt="1"/>
          </p:nvPr>
        </p:nvSpPr>
        <p:spPr>
          <a:xfrm>
            <a:off x="6780125" y="1422091"/>
            <a:ext cx="16521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0" name="Google Shape;130;p15"/>
          <p:cNvSpPr txBox="1">
            <a:spLocks noGrp="1"/>
          </p:cNvSpPr>
          <p:nvPr>
            <p:ph type="subTitle" idx="1"/>
          </p:nvPr>
        </p:nvSpPr>
        <p:spPr>
          <a:xfrm>
            <a:off x="4641350" y="3314902"/>
            <a:ext cx="37908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5"/>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8587325" y="39570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33"/>
        <p:cNvGrpSpPr/>
        <p:nvPr/>
      </p:nvGrpSpPr>
      <p:grpSpPr>
        <a:xfrm>
          <a:off x="0" y="0"/>
          <a:ext cx="0" cy="0"/>
          <a:chOff x="0" y="0"/>
          <a:chExt cx="0" cy="0"/>
        </a:xfrm>
      </p:grpSpPr>
      <p:sp>
        <p:nvSpPr>
          <p:cNvPr id="134" name="Google Shape;134;p16"/>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6171912">
            <a:off x="-1505705" y="2211863"/>
            <a:ext cx="2259353" cy="2189802"/>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714313">
            <a:off x="8428959" y="157401"/>
            <a:ext cx="2230273" cy="1980546"/>
          </a:xfrm>
          <a:custGeom>
            <a:avLst/>
            <a:gdLst/>
            <a:ahLst/>
            <a:cxnLst/>
            <a:rect l="l" t="t" r="r" b="b"/>
            <a:pathLst>
              <a:path w="34750" h="30859" extrusionOk="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6"/>
          <p:cNvGrpSpPr/>
          <p:nvPr/>
        </p:nvGrpSpPr>
        <p:grpSpPr>
          <a:xfrm>
            <a:off x="8704040" y="1638900"/>
            <a:ext cx="360758" cy="258297"/>
            <a:chOff x="4992850" y="4345375"/>
            <a:chExt cx="607336" cy="638400"/>
          </a:xfrm>
        </p:grpSpPr>
        <p:sp>
          <p:nvSpPr>
            <p:cNvPr id="138" name="Google Shape;138;p16"/>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6"/>
          <p:cNvSpPr/>
          <p:nvPr/>
        </p:nvSpPr>
        <p:spPr>
          <a:xfrm>
            <a:off x="203650" y="14228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6"/>
          <p:cNvGrpSpPr/>
          <p:nvPr/>
        </p:nvGrpSpPr>
        <p:grpSpPr>
          <a:xfrm>
            <a:off x="315272" y="2270471"/>
            <a:ext cx="234196" cy="188409"/>
            <a:chOff x="5151797" y="479071"/>
            <a:chExt cx="234196" cy="188409"/>
          </a:xfrm>
        </p:grpSpPr>
        <p:sp>
          <p:nvSpPr>
            <p:cNvPr id="142" name="Google Shape;142;p16"/>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6"/>
          <p:cNvSpPr/>
          <p:nvPr/>
        </p:nvSpPr>
        <p:spPr>
          <a:xfrm>
            <a:off x="166600" y="39303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251"/>
        <p:cNvGrpSpPr/>
        <p:nvPr/>
      </p:nvGrpSpPr>
      <p:grpSpPr>
        <a:xfrm>
          <a:off x="0" y="0"/>
          <a:ext cx="0" cy="0"/>
          <a:chOff x="0" y="0"/>
          <a:chExt cx="0" cy="0"/>
        </a:xfrm>
      </p:grpSpPr>
      <p:sp>
        <p:nvSpPr>
          <p:cNvPr id="252" name="Google Shape;252;p24"/>
          <p:cNvSpPr/>
          <p:nvPr/>
        </p:nvSpPr>
        <p:spPr>
          <a:xfrm>
            <a:off x="-690854" y="831214"/>
            <a:ext cx="1404077" cy="1318319"/>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8063173" y="3965293"/>
            <a:ext cx="1518102" cy="1898839"/>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224750" y="14187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4"/>
          <p:cNvGrpSpPr/>
          <p:nvPr/>
        </p:nvGrpSpPr>
        <p:grpSpPr>
          <a:xfrm>
            <a:off x="7828972" y="294071"/>
            <a:ext cx="234196" cy="188409"/>
            <a:chOff x="3889166" y="1636096"/>
            <a:chExt cx="98179" cy="78984"/>
          </a:xfrm>
        </p:grpSpPr>
        <p:sp>
          <p:nvSpPr>
            <p:cNvPr id="256" name="Google Shape;256;p24"/>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4"/>
          <p:cNvGrpSpPr/>
          <p:nvPr/>
        </p:nvGrpSpPr>
        <p:grpSpPr>
          <a:xfrm>
            <a:off x="8246852" y="4332212"/>
            <a:ext cx="367931" cy="258169"/>
            <a:chOff x="4992850" y="4345375"/>
            <a:chExt cx="619413" cy="638400"/>
          </a:xfrm>
        </p:grpSpPr>
        <p:sp>
          <p:nvSpPr>
            <p:cNvPr id="259" name="Google Shape;259;p24"/>
            <p:cNvSpPr/>
            <p:nvPr/>
          </p:nvSpPr>
          <p:spPr>
            <a:xfrm>
              <a:off x="4992850" y="4345375"/>
              <a:ext cx="225900" cy="638400"/>
            </a:xfrm>
            <a:prstGeom prst="leftBrace">
              <a:avLst>
                <a:gd name="adj1" fmla="val 2174"/>
                <a:gd name="adj2"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10800000">
              <a:off x="5386363" y="4345375"/>
              <a:ext cx="225900" cy="638400"/>
            </a:xfrm>
            <a:prstGeom prst="leftBrace">
              <a:avLst>
                <a:gd name="adj1" fmla="val 2174"/>
                <a:gd name="adj2"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4"/>
          <p:cNvGrpSpPr/>
          <p:nvPr/>
        </p:nvGrpSpPr>
        <p:grpSpPr>
          <a:xfrm>
            <a:off x="8746054" y="957297"/>
            <a:ext cx="234788" cy="188409"/>
            <a:chOff x="4424582" y="1819850"/>
            <a:chExt cx="98427" cy="78984"/>
          </a:xfrm>
        </p:grpSpPr>
        <p:sp>
          <p:nvSpPr>
            <p:cNvPr id="262" name="Google Shape;262;p24"/>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24"/>
          <p:cNvSpPr txBox="1">
            <a:spLocks noGrp="1"/>
          </p:cNvSpPr>
          <p:nvPr>
            <p:ph type="subTitle" idx="1"/>
          </p:nvPr>
        </p:nvSpPr>
        <p:spPr>
          <a:xfrm>
            <a:off x="4832078" y="1789575"/>
            <a:ext cx="3254100" cy="195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4"/>
          <p:cNvSpPr txBox="1">
            <a:spLocks noGrp="1"/>
          </p:cNvSpPr>
          <p:nvPr>
            <p:ph type="subTitle" idx="2"/>
          </p:nvPr>
        </p:nvSpPr>
        <p:spPr>
          <a:xfrm>
            <a:off x="1057900" y="1789575"/>
            <a:ext cx="3254100" cy="195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4"/>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9" r:id="rId6"/>
    <p:sldLayoutId id="2147483661" r:id="rId7"/>
    <p:sldLayoutId id="2147483662" r:id="rId8"/>
    <p:sldLayoutId id="2147483670" r:id="rId9"/>
    <p:sldLayoutId id="2147483677"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ctrTitle"/>
          </p:nvPr>
        </p:nvSpPr>
        <p:spPr>
          <a:xfrm>
            <a:off x="691520" y="322730"/>
            <a:ext cx="5134316" cy="30426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COMPUTER SCIENCE DEPARTMENT WEBSITE</a:t>
            </a:r>
            <a:r>
              <a:rPr lang="en" sz="5400" dirty="0"/>
              <a:t/>
            </a:r>
            <a:br>
              <a:rPr lang="en" sz="5400" dirty="0"/>
            </a:br>
            <a:r>
              <a:rPr lang="en" sz="2300" b="0" dirty="0" smtClean="0"/>
              <a:t>sscsportal.com</a:t>
            </a:r>
            <a:endParaRPr sz="2300" b="0" dirty="0"/>
          </a:p>
        </p:txBody>
      </p:sp>
      <p:sp>
        <p:nvSpPr>
          <p:cNvPr id="434" name="Google Shape;434;p37"/>
          <p:cNvSpPr txBox="1">
            <a:spLocks noGrp="1"/>
          </p:cNvSpPr>
          <p:nvPr>
            <p:ph type="subTitle" idx="1"/>
          </p:nvPr>
        </p:nvSpPr>
        <p:spPr>
          <a:xfrm>
            <a:off x="713225" y="3424696"/>
            <a:ext cx="4606920" cy="877140"/>
          </a:xfrm>
          <a:prstGeom prst="rect">
            <a:avLst/>
          </a:prstGeom>
        </p:spPr>
        <p:txBody>
          <a:bodyPr spcFirstLastPara="1" wrap="square" lIns="91425" tIns="91425" rIns="91425" bIns="91425" anchor="t" anchorCtr="0">
            <a:noAutofit/>
          </a:bodyPr>
          <a:lstStyle/>
          <a:p>
            <a:pPr marL="0" lvl="0" indent="0"/>
            <a:r>
              <a:rPr lang="en-US" dirty="0" smtClean="0"/>
              <a:t>TO SHOW ALL INFORMATION OF COMPUTER SCIENCE DEPARTMENT OF SWAMI </a:t>
            </a:r>
            <a:r>
              <a:rPr lang="en-US" dirty="0" smtClean="0"/>
              <a:t>SUKHDEVANAND </a:t>
            </a:r>
            <a:r>
              <a:rPr lang="en-US" dirty="0" smtClean="0"/>
              <a:t>POSTGRADUATE  COLLEGE (SHAHJAHANPUR)</a:t>
            </a:r>
            <a:endParaRPr lang="en-US" dirty="0"/>
          </a:p>
        </p:txBody>
      </p:sp>
      <p:grpSp>
        <p:nvGrpSpPr>
          <p:cNvPr id="435" name="Google Shape;435;p37"/>
          <p:cNvGrpSpPr/>
          <p:nvPr/>
        </p:nvGrpSpPr>
        <p:grpSpPr>
          <a:xfrm>
            <a:off x="6158346" y="422564"/>
            <a:ext cx="1856509" cy="1730543"/>
            <a:chOff x="4899397" y="752100"/>
            <a:chExt cx="4028950" cy="3697185"/>
          </a:xfrm>
        </p:grpSpPr>
        <p:sp>
          <p:nvSpPr>
            <p:cNvPr id="436" name="Google Shape;436;p37"/>
            <p:cNvSpPr/>
            <p:nvPr/>
          </p:nvSpPr>
          <p:spPr>
            <a:xfrm>
              <a:off x="7780825" y="752100"/>
              <a:ext cx="215100" cy="258300"/>
            </a:xfrm>
            <a:prstGeom prst="bracketPair">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5432052" y="821996"/>
              <a:ext cx="335890" cy="188410"/>
              <a:chOff x="5261402" y="479071"/>
              <a:chExt cx="335890" cy="188410"/>
            </a:xfrm>
          </p:grpSpPr>
          <p:sp>
            <p:nvSpPr>
              <p:cNvPr id="438" name="Google Shape;438;p37"/>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5472025" y="479072"/>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p:nvPr/>
          </p:nvSpPr>
          <p:spPr>
            <a:xfrm>
              <a:off x="6611050" y="8895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4899397" y="1263526"/>
              <a:ext cx="3843891" cy="3185759"/>
              <a:chOff x="5893995" y="1281808"/>
              <a:chExt cx="3843891" cy="3185759"/>
            </a:xfrm>
          </p:grpSpPr>
          <p:grpSp>
            <p:nvGrpSpPr>
              <p:cNvPr id="442" name="Google Shape;442;p37"/>
              <p:cNvGrpSpPr/>
              <p:nvPr/>
            </p:nvGrpSpPr>
            <p:grpSpPr>
              <a:xfrm>
                <a:off x="6033386" y="1281808"/>
                <a:ext cx="3704499" cy="3168582"/>
                <a:chOff x="2836393" y="291825"/>
                <a:chExt cx="1571968" cy="1344557"/>
              </a:xfrm>
            </p:grpSpPr>
            <p:sp>
              <p:nvSpPr>
                <p:cNvPr id="443" name="Google Shape;443;p37"/>
                <p:cNvSpPr/>
                <p:nvPr/>
              </p:nvSpPr>
              <p:spPr>
                <a:xfrm>
                  <a:off x="2836393" y="291825"/>
                  <a:ext cx="1440288" cy="1187101"/>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3954498" y="1210230"/>
                  <a:ext cx="453863" cy="426152"/>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7"/>
              <p:cNvGrpSpPr/>
              <p:nvPr/>
            </p:nvGrpSpPr>
            <p:grpSpPr>
              <a:xfrm>
                <a:off x="5893995" y="1464670"/>
                <a:ext cx="3643100" cy="2852211"/>
                <a:chOff x="2823538" y="2323833"/>
                <a:chExt cx="1545914" cy="1210307"/>
              </a:xfrm>
            </p:grpSpPr>
            <p:grpSp>
              <p:nvGrpSpPr>
                <p:cNvPr id="446" name="Google Shape;446;p37"/>
                <p:cNvGrpSpPr/>
                <p:nvPr/>
              </p:nvGrpSpPr>
              <p:grpSpPr>
                <a:xfrm>
                  <a:off x="3030874" y="3205941"/>
                  <a:ext cx="1190857" cy="328200"/>
                  <a:chOff x="2909174" y="3294041"/>
                  <a:chExt cx="1190857" cy="328200"/>
                </a:xfrm>
              </p:grpSpPr>
              <p:sp>
                <p:nvSpPr>
                  <p:cNvPr id="447" name="Google Shape;447;p37"/>
                  <p:cNvSpPr/>
                  <p:nvPr/>
                </p:nvSpPr>
                <p:spPr>
                  <a:xfrm>
                    <a:off x="2909174" y="3294041"/>
                    <a:ext cx="1190857" cy="29944"/>
                  </a:xfrm>
                  <a:custGeom>
                    <a:avLst/>
                    <a:gdLst/>
                    <a:ahLst/>
                    <a:cxnLst/>
                    <a:rect l="l" t="t" r="r" b="b"/>
                    <a:pathLst>
                      <a:path w="35196" h="885" extrusionOk="0">
                        <a:moveTo>
                          <a:pt x="1" y="0"/>
                        </a:moveTo>
                        <a:lnTo>
                          <a:pt x="1" y="885"/>
                        </a:lnTo>
                        <a:lnTo>
                          <a:pt x="35195" y="885"/>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2909174" y="3379747"/>
                    <a:ext cx="1190857" cy="29944"/>
                  </a:xfrm>
                  <a:custGeom>
                    <a:avLst/>
                    <a:gdLst/>
                    <a:ahLst/>
                    <a:cxnLst/>
                    <a:rect l="l" t="t" r="r" b="b"/>
                    <a:pathLst>
                      <a:path w="35196" h="885" extrusionOk="0">
                        <a:moveTo>
                          <a:pt x="1" y="0"/>
                        </a:moveTo>
                        <a:lnTo>
                          <a:pt x="1" y="884"/>
                        </a:lnTo>
                        <a:lnTo>
                          <a:pt x="35195" y="884"/>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2976913" y="3304090"/>
                    <a:ext cx="18000" cy="318151"/>
                  </a:xfrm>
                  <a:custGeom>
                    <a:avLst/>
                    <a:gdLst/>
                    <a:ahLst/>
                    <a:cxnLst/>
                    <a:rect l="l" t="t" r="r" b="b"/>
                    <a:pathLst>
                      <a:path w="532" h="9403" extrusionOk="0">
                        <a:moveTo>
                          <a:pt x="1" y="1"/>
                        </a:moveTo>
                        <a:lnTo>
                          <a:pt x="1" y="9402"/>
                        </a:lnTo>
                        <a:lnTo>
                          <a:pt x="531" y="9402"/>
                        </a:lnTo>
                        <a:lnTo>
                          <a:pt x="5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4013372" y="3304090"/>
                    <a:ext cx="16782" cy="318151"/>
                  </a:xfrm>
                  <a:custGeom>
                    <a:avLst/>
                    <a:gdLst/>
                    <a:ahLst/>
                    <a:cxnLst/>
                    <a:rect l="l" t="t" r="r" b="b"/>
                    <a:pathLst>
                      <a:path w="496" h="9403" extrusionOk="0">
                        <a:moveTo>
                          <a:pt x="1" y="1"/>
                        </a:moveTo>
                        <a:lnTo>
                          <a:pt x="1" y="9402"/>
                        </a:lnTo>
                        <a:lnTo>
                          <a:pt x="496" y="9402"/>
                        </a:lnTo>
                        <a:lnTo>
                          <a:pt x="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7"/>
                <p:cNvGrpSpPr/>
                <p:nvPr/>
              </p:nvGrpSpPr>
              <p:grpSpPr>
                <a:xfrm>
                  <a:off x="2823538" y="2688399"/>
                  <a:ext cx="399059" cy="92676"/>
                  <a:chOff x="2532175" y="2448349"/>
                  <a:chExt cx="399059" cy="92676"/>
                </a:xfrm>
              </p:grpSpPr>
              <p:sp>
                <p:nvSpPr>
                  <p:cNvPr id="452" name="Google Shape;452;p37"/>
                  <p:cNvSpPr/>
                  <p:nvPr/>
                </p:nvSpPr>
                <p:spPr>
                  <a:xfrm>
                    <a:off x="2532175" y="2454338"/>
                    <a:ext cx="25884" cy="71832"/>
                  </a:xfrm>
                  <a:custGeom>
                    <a:avLst/>
                    <a:gdLst/>
                    <a:ahLst/>
                    <a:cxnLst/>
                    <a:rect l="l" t="t" r="r" b="b"/>
                    <a:pathLst>
                      <a:path w="765" h="2123" extrusionOk="0">
                        <a:moveTo>
                          <a:pt x="680" y="0"/>
                        </a:moveTo>
                        <a:cubicBezTo>
                          <a:pt x="446" y="0"/>
                          <a:pt x="234" y="206"/>
                          <a:pt x="234" y="439"/>
                        </a:cubicBezTo>
                        <a:lnTo>
                          <a:pt x="234" y="708"/>
                        </a:lnTo>
                        <a:cubicBezTo>
                          <a:pt x="234" y="793"/>
                          <a:pt x="206" y="885"/>
                          <a:pt x="149" y="941"/>
                        </a:cubicBezTo>
                        <a:lnTo>
                          <a:pt x="29" y="1062"/>
                        </a:lnTo>
                        <a:cubicBezTo>
                          <a:pt x="0" y="1062"/>
                          <a:pt x="0" y="1118"/>
                          <a:pt x="29" y="1118"/>
                        </a:cubicBezTo>
                        <a:lnTo>
                          <a:pt x="92" y="1203"/>
                        </a:lnTo>
                        <a:cubicBezTo>
                          <a:pt x="177" y="1267"/>
                          <a:pt x="206" y="1352"/>
                          <a:pt x="206" y="1444"/>
                        </a:cubicBezTo>
                        <a:lnTo>
                          <a:pt x="206" y="1677"/>
                        </a:lnTo>
                        <a:cubicBezTo>
                          <a:pt x="206" y="1911"/>
                          <a:pt x="382" y="2123"/>
                          <a:pt x="651" y="2123"/>
                        </a:cubicBezTo>
                        <a:lnTo>
                          <a:pt x="708" y="2123"/>
                        </a:lnTo>
                        <a:cubicBezTo>
                          <a:pt x="736" y="2123"/>
                          <a:pt x="764" y="2087"/>
                          <a:pt x="764" y="2059"/>
                        </a:cubicBezTo>
                        <a:cubicBezTo>
                          <a:pt x="764" y="2003"/>
                          <a:pt x="736" y="2003"/>
                          <a:pt x="708" y="2003"/>
                        </a:cubicBezTo>
                        <a:lnTo>
                          <a:pt x="651" y="2003"/>
                        </a:lnTo>
                        <a:cubicBezTo>
                          <a:pt x="474" y="2003"/>
                          <a:pt x="326" y="1854"/>
                          <a:pt x="326" y="1677"/>
                        </a:cubicBezTo>
                        <a:lnTo>
                          <a:pt x="326" y="1444"/>
                        </a:lnTo>
                        <a:cubicBezTo>
                          <a:pt x="326" y="1323"/>
                          <a:pt x="269" y="1203"/>
                          <a:pt x="177" y="1118"/>
                        </a:cubicBezTo>
                        <a:lnTo>
                          <a:pt x="149" y="1090"/>
                        </a:lnTo>
                        <a:lnTo>
                          <a:pt x="234" y="1026"/>
                        </a:lnTo>
                        <a:cubicBezTo>
                          <a:pt x="298" y="941"/>
                          <a:pt x="354" y="821"/>
                          <a:pt x="354" y="708"/>
                        </a:cubicBezTo>
                        <a:lnTo>
                          <a:pt x="354" y="439"/>
                        </a:lnTo>
                        <a:cubicBezTo>
                          <a:pt x="354" y="262"/>
                          <a:pt x="503" y="114"/>
                          <a:pt x="680" y="114"/>
                        </a:cubicBezTo>
                        <a:cubicBezTo>
                          <a:pt x="708" y="114"/>
                          <a:pt x="736" y="85"/>
                          <a:pt x="736" y="57"/>
                        </a:cubicBezTo>
                        <a:cubicBezTo>
                          <a:pt x="736" y="29"/>
                          <a:pt x="708"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642987" y="2454338"/>
                    <a:ext cx="25884" cy="71832"/>
                  </a:xfrm>
                  <a:custGeom>
                    <a:avLst/>
                    <a:gdLst/>
                    <a:ahLst/>
                    <a:cxnLst/>
                    <a:rect l="l" t="t" r="r" b="b"/>
                    <a:pathLst>
                      <a:path w="765" h="2123" extrusionOk="0">
                        <a:moveTo>
                          <a:pt x="86" y="0"/>
                        </a:moveTo>
                        <a:cubicBezTo>
                          <a:pt x="57" y="0"/>
                          <a:pt x="29" y="29"/>
                          <a:pt x="29" y="57"/>
                        </a:cubicBezTo>
                        <a:cubicBezTo>
                          <a:pt x="29" y="85"/>
                          <a:pt x="57" y="114"/>
                          <a:pt x="86" y="114"/>
                        </a:cubicBezTo>
                        <a:cubicBezTo>
                          <a:pt x="263" y="114"/>
                          <a:pt x="411" y="262"/>
                          <a:pt x="411" y="439"/>
                        </a:cubicBezTo>
                        <a:lnTo>
                          <a:pt x="411" y="708"/>
                        </a:lnTo>
                        <a:cubicBezTo>
                          <a:pt x="411" y="821"/>
                          <a:pt x="468" y="941"/>
                          <a:pt x="531" y="1026"/>
                        </a:cubicBezTo>
                        <a:lnTo>
                          <a:pt x="616" y="1090"/>
                        </a:lnTo>
                        <a:lnTo>
                          <a:pt x="588" y="1118"/>
                        </a:lnTo>
                        <a:cubicBezTo>
                          <a:pt x="496" y="1203"/>
                          <a:pt x="439" y="1323"/>
                          <a:pt x="439" y="1444"/>
                        </a:cubicBezTo>
                        <a:lnTo>
                          <a:pt x="439" y="1677"/>
                        </a:lnTo>
                        <a:cubicBezTo>
                          <a:pt x="439" y="1854"/>
                          <a:pt x="291" y="2003"/>
                          <a:pt x="114" y="2003"/>
                        </a:cubicBezTo>
                        <a:lnTo>
                          <a:pt x="57" y="2003"/>
                        </a:lnTo>
                        <a:cubicBezTo>
                          <a:pt x="29" y="2003"/>
                          <a:pt x="1" y="2003"/>
                          <a:pt x="1" y="2059"/>
                        </a:cubicBezTo>
                        <a:cubicBezTo>
                          <a:pt x="1" y="2087"/>
                          <a:pt x="29" y="2123"/>
                          <a:pt x="57" y="2123"/>
                        </a:cubicBezTo>
                        <a:lnTo>
                          <a:pt x="114" y="2123"/>
                        </a:lnTo>
                        <a:cubicBezTo>
                          <a:pt x="355" y="2123"/>
                          <a:pt x="560" y="1911"/>
                          <a:pt x="560" y="1677"/>
                        </a:cubicBezTo>
                        <a:lnTo>
                          <a:pt x="560" y="1444"/>
                        </a:lnTo>
                        <a:cubicBezTo>
                          <a:pt x="560" y="1352"/>
                          <a:pt x="588" y="1267"/>
                          <a:pt x="645" y="1203"/>
                        </a:cubicBezTo>
                        <a:lnTo>
                          <a:pt x="737" y="1118"/>
                        </a:lnTo>
                        <a:cubicBezTo>
                          <a:pt x="737" y="1118"/>
                          <a:pt x="765" y="1118"/>
                          <a:pt x="765" y="1090"/>
                        </a:cubicBezTo>
                        <a:cubicBezTo>
                          <a:pt x="765" y="1062"/>
                          <a:pt x="737" y="1062"/>
                          <a:pt x="737" y="1062"/>
                        </a:cubicBezTo>
                        <a:lnTo>
                          <a:pt x="616" y="941"/>
                        </a:lnTo>
                        <a:cubicBezTo>
                          <a:pt x="560" y="885"/>
                          <a:pt x="531" y="793"/>
                          <a:pt x="531" y="708"/>
                        </a:cubicBezTo>
                        <a:lnTo>
                          <a:pt x="531" y="439"/>
                        </a:lnTo>
                        <a:cubicBezTo>
                          <a:pt x="531" y="206"/>
                          <a:pt x="319"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2567127" y="2523025"/>
                    <a:ext cx="10083" cy="18000"/>
                  </a:xfrm>
                  <a:custGeom>
                    <a:avLst/>
                    <a:gdLst/>
                    <a:ahLst/>
                    <a:cxnLst/>
                    <a:rect l="l" t="t" r="r" b="b"/>
                    <a:pathLst>
                      <a:path w="298" h="532" extrusionOk="0">
                        <a:moveTo>
                          <a:pt x="234" y="1"/>
                        </a:moveTo>
                        <a:cubicBezTo>
                          <a:pt x="205" y="1"/>
                          <a:pt x="177" y="1"/>
                          <a:pt x="149" y="29"/>
                        </a:cubicBezTo>
                        <a:lnTo>
                          <a:pt x="0" y="447"/>
                        </a:lnTo>
                        <a:cubicBezTo>
                          <a:pt x="0" y="475"/>
                          <a:pt x="0" y="531"/>
                          <a:pt x="29" y="531"/>
                        </a:cubicBezTo>
                        <a:lnTo>
                          <a:pt x="57" y="531"/>
                        </a:lnTo>
                        <a:cubicBezTo>
                          <a:pt x="85" y="531"/>
                          <a:pt x="85" y="531"/>
                          <a:pt x="121" y="503"/>
                        </a:cubicBezTo>
                        <a:lnTo>
                          <a:pt x="262" y="93"/>
                        </a:lnTo>
                        <a:cubicBezTo>
                          <a:pt x="297" y="57"/>
                          <a:pt x="262" y="1"/>
                          <a:pt x="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29457" y="2523025"/>
                    <a:ext cx="9846" cy="18000"/>
                  </a:xfrm>
                  <a:custGeom>
                    <a:avLst/>
                    <a:gdLst/>
                    <a:ahLst/>
                    <a:cxnLst/>
                    <a:rect l="l" t="t" r="r" b="b"/>
                    <a:pathLst>
                      <a:path w="291" h="532" extrusionOk="0">
                        <a:moveTo>
                          <a:pt x="262" y="1"/>
                        </a:moveTo>
                        <a:cubicBezTo>
                          <a:pt x="234" y="1"/>
                          <a:pt x="206" y="1"/>
                          <a:pt x="178" y="29"/>
                        </a:cubicBezTo>
                        <a:lnTo>
                          <a:pt x="29" y="447"/>
                        </a:lnTo>
                        <a:cubicBezTo>
                          <a:pt x="1" y="475"/>
                          <a:pt x="29" y="531"/>
                          <a:pt x="57" y="531"/>
                        </a:cubicBezTo>
                        <a:lnTo>
                          <a:pt x="86" y="531"/>
                        </a:lnTo>
                        <a:cubicBezTo>
                          <a:pt x="86" y="531"/>
                          <a:pt x="114" y="531"/>
                          <a:pt x="149" y="503"/>
                        </a:cubicBezTo>
                        <a:lnTo>
                          <a:pt x="291" y="93"/>
                        </a:lnTo>
                        <a:cubicBezTo>
                          <a:pt x="291" y="57"/>
                          <a:pt x="291"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2887147" y="2523025"/>
                    <a:ext cx="10083" cy="18000"/>
                  </a:xfrm>
                  <a:custGeom>
                    <a:avLst/>
                    <a:gdLst/>
                    <a:ahLst/>
                    <a:cxnLst/>
                    <a:rect l="l" t="t" r="r" b="b"/>
                    <a:pathLst>
                      <a:path w="298" h="532" extrusionOk="0">
                        <a:moveTo>
                          <a:pt x="269" y="1"/>
                        </a:moveTo>
                        <a:cubicBezTo>
                          <a:pt x="241" y="1"/>
                          <a:pt x="213" y="1"/>
                          <a:pt x="178" y="29"/>
                        </a:cubicBezTo>
                        <a:lnTo>
                          <a:pt x="36" y="447"/>
                        </a:lnTo>
                        <a:cubicBezTo>
                          <a:pt x="1" y="475"/>
                          <a:pt x="36" y="531"/>
                          <a:pt x="64" y="531"/>
                        </a:cubicBezTo>
                        <a:lnTo>
                          <a:pt x="93" y="531"/>
                        </a:lnTo>
                        <a:cubicBezTo>
                          <a:pt x="93" y="531"/>
                          <a:pt x="121" y="531"/>
                          <a:pt x="121" y="503"/>
                        </a:cubicBezTo>
                        <a:lnTo>
                          <a:pt x="298" y="93"/>
                        </a:lnTo>
                        <a:cubicBezTo>
                          <a:pt x="298" y="57"/>
                          <a:pt x="298" y="1"/>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2897196" y="2523025"/>
                    <a:ext cx="10083" cy="18000"/>
                  </a:xfrm>
                  <a:custGeom>
                    <a:avLst/>
                    <a:gdLst/>
                    <a:ahLst/>
                    <a:cxnLst/>
                    <a:rect l="l" t="t" r="r" b="b"/>
                    <a:pathLst>
                      <a:path w="298" h="532" extrusionOk="0">
                        <a:moveTo>
                          <a:pt x="270" y="1"/>
                        </a:moveTo>
                        <a:cubicBezTo>
                          <a:pt x="234" y="1"/>
                          <a:pt x="178" y="1"/>
                          <a:pt x="178" y="29"/>
                        </a:cubicBezTo>
                        <a:lnTo>
                          <a:pt x="29" y="447"/>
                        </a:lnTo>
                        <a:cubicBezTo>
                          <a:pt x="1" y="475"/>
                          <a:pt x="29" y="531"/>
                          <a:pt x="57" y="531"/>
                        </a:cubicBezTo>
                        <a:cubicBezTo>
                          <a:pt x="93" y="531"/>
                          <a:pt x="121" y="531"/>
                          <a:pt x="121" y="503"/>
                        </a:cubicBezTo>
                        <a:lnTo>
                          <a:pt x="298" y="93"/>
                        </a:lnTo>
                        <a:cubicBezTo>
                          <a:pt x="298" y="57"/>
                          <a:pt x="298"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2591049" y="2470139"/>
                    <a:ext cx="37861" cy="38098"/>
                  </a:xfrm>
                  <a:custGeom>
                    <a:avLst/>
                    <a:gdLst/>
                    <a:ahLst/>
                    <a:cxnLst/>
                    <a:rect l="l" t="t" r="r" b="b"/>
                    <a:pathLst>
                      <a:path w="1119" h="1126" extrusionOk="0">
                        <a:moveTo>
                          <a:pt x="1" y="0"/>
                        </a:moveTo>
                        <a:lnTo>
                          <a:pt x="1" y="1125"/>
                        </a:lnTo>
                        <a:lnTo>
                          <a:pt x="1118" y="1125"/>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2693741" y="2448349"/>
                    <a:ext cx="17019" cy="87633"/>
                  </a:xfrm>
                  <a:custGeom>
                    <a:avLst/>
                    <a:gdLst/>
                    <a:ahLst/>
                    <a:cxnLst/>
                    <a:rect l="l" t="t" r="r" b="b"/>
                    <a:pathLst>
                      <a:path w="503" h="2590" extrusionOk="0">
                        <a:moveTo>
                          <a:pt x="475" y="1"/>
                        </a:moveTo>
                        <a:cubicBezTo>
                          <a:pt x="446" y="1"/>
                          <a:pt x="411" y="1"/>
                          <a:pt x="383" y="29"/>
                        </a:cubicBezTo>
                        <a:cubicBezTo>
                          <a:pt x="1" y="793"/>
                          <a:pt x="1" y="1769"/>
                          <a:pt x="383" y="2562"/>
                        </a:cubicBezTo>
                        <a:cubicBezTo>
                          <a:pt x="383" y="2590"/>
                          <a:pt x="411" y="2590"/>
                          <a:pt x="446" y="2590"/>
                        </a:cubicBezTo>
                        <a:lnTo>
                          <a:pt x="475" y="2590"/>
                        </a:lnTo>
                        <a:cubicBezTo>
                          <a:pt x="503" y="2562"/>
                          <a:pt x="503" y="2533"/>
                          <a:pt x="503" y="2505"/>
                        </a:cubicBezTo>
                        <a:cubicBezTo>
                          <a:pt x="121" y="1769"/>
                          <a:pt x="121" y="821"/>
                          <a:pt x="503" y="86"/>
                        </a:cubicBezTo>
                        <a:cubicBezTo>
                          <a:pt x="503" y="57"/>
                          <a:pt x="503" y="29"/>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2913234" y="2448349"/>
                    <a:ext cx="18000" cy="87633"/>
                  </a:xfrm>
                  <a:custGeom>
                    <a:avLst/>
                    <a:gdLst/>
                    <a:ahLst/>
                    <a:cxnLst/>
                    <a:rect l="l" t="t" r="r" b="b"/>
                    <a:pathLst>
                      <a:path w="532" h="2590" extrusionOk="0">
                        <a:moveTo>
                          <a:pt x="29" y="1"/>
                        </a:moveTo>
                        <a:cubicBezTo>
                          <a:pt x="1" y="29"/>
                          <a:pt x="1" y="57"/>
                          <a:pt x="29" y="86"/>
                        </a:cubicBezTo>
                        <a:cubicBezTo>
                          <a:pt x="411" y="821"/>
                          <a:pt x="411" y="1769"/>
                          <a:pt x="29" y="2505"/>
                        </a:cubicBezTo>
                        <a:cubicBezTo>
                          <a:pt x="29" y="2533"/>
                          <a:pt x="29" y="2562"/>
                          <a:pt x="57" y="2590"/>
                        </a:cubicBezTo>
                        <a:lnTo>
                          <a:pt x="86" y="2590"/>
                        </a:lnTo>
                        <a:cubicBezTo>
                          <a:pt x="114" y="2590"/>
                          <a:pt x="114" y="2590"/>
                          <a:pt x="149" y="2562"/>
                        </a:cubicBezTo>
                        <a:cubicBezTo>
                          <a:pt x="531" y="1769"/>
                          <a:pt x="531" y="793"/>
                          <a:pt x="114" y="29"/>
                        </a:cubicBezTo>
                        <a:cubicBezTo>
                          <a:pt x="114" y="1"/>
                          <a:pt x="5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2777519" y="2480188"/>
                    <a:ext cx="51023" cy="23955"/>
                  </a:xfrm>
                  <a:custGeom>
                    <a:avLst/>
                    <a:gdLst/>
                    <a:ahLst/>
                    <a:cxnLst/>
                    <a:rect l="l" t="t" r="r" b="b"/>
                    <a:pathLst>
                      <a:path w="1508" h="708" extrusionOk="0">
                        <a:moveTo>
                          <a:pt x="1" y="1"/>
                        </a:moveTo>
                        <a:lnTo>
                          <a:pt x="1" y="708"/>
                        </a:lnTo>
                        <a:lnTo>
                          <a:pt x="1507" y="70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850300" y="2480188"/>
                    <a:ext cx="34985" cy="23955"/>
                  </a:xfrm>
                  <a:custGeom>
                    <a:avLst/>
                    <a:gdLst/>
                    <a:ahLst/>
                    <a:cxnLst/>
                    <a:rect l="l" t="t" r="r" b="b"/>
                    <a:pathLst>
                      <a:path w="1034" h="708" extrusionOk="0">
                        <a:moveTo>
                          <a:pt x="0" y="1"/>
                        </a:moveTo>
                        <a:lnTo>
                          <a:pt x="0" y="708"/>
                        </a:lnTo>
                        <a:lnTo>
                          <a:pt x="1033" y="7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2880210" y="2479241"/>
                    <a:ext cx="34985" cy="3857"/>
                  </a:xfrm>
                  <a:custGeom>
                    <a:avLst/>
                    <a:gdLst/>
                    <a:ahLst/>
                    <a:cxnLst/>
                    <a:rect l="l" t="t" r="r" b="b"/>
                    <a:pathLst>
                      <a:path w="1034" h="114" extrusionOk="0">
                        <a:moveTo>
                          <a:pt x="64" y="0"/>
                        </a:moveTo>
                        <a:cubicBezTo>
                          <a:pt x="29" y="0"/>
                          <a:pt x="1" y="29"/>
                          <a:pt x="1" y="57"/>
                        </a:cubicBezTo>
                        <a:cubicBezTo>
                          <a:pt x="1" y="85"/>
                          <a:pt x="29" y="113"/>
                          <a:pt x="64" y="113"/>
                        </a:cubicBezTo>
                        <a:lnTo>
                          <a:pt x="977" y="113"/>
                        </a:lnTo>
                        <a:cubicBezTo>
                          <a:pt x="1033" y="113"/>
                          <a:pt x="1033" y="85"/>
                          <a:pt x="1033" y="57"/>
                        </a:cubicBezTo>
                        <a:cubicBezTo>
                          <a:pt x="1033" y="29"/>
                          <a:pt x="103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2894320" y="2490238"/>
                    <a:ext cx="20876" cy="3857"/>
                  </a:xfrm>
                  <a:custGeom>
                    <a:avLst/>
                    <a:gdLst/>
                    <a:ahLst/>
                    <a:cxnLst/>
                    <a:rect l="l" t="t" r="r" b="b"/>
                    <a:pathLst>
                      <a:path w="617" h="114" extrusionOk="0">
                        <a:moveTo>
                          <a:pt x="57" y="1"/>
                        </a:moveTo>
                        <a:cubicBezTo>
                          <a:pt x="29" y="1"/>
                          <a:pt x="1" y="29"/>
                          <a:pt x="1" y="57"/>
                        </a:cubicBezTo>
                        <a:cubicBezTo>
                          <a:pt x="1" y="114"/>
                          <a:pt x="29" y="114"/>
                          <a:pt x="57" y="114"/>
                        </a:cubicBezTo>
                        <a:lnTo>
                          <a:pt x="560" y="114"/>
                        </a:lnTo>
                        <a:cubicBezTo>
                          <a:pt x="616" y="114"/>
                          <a:pt x="616" y="114"/>
                          <a:pt x="616" y="57"/>
                        </a:cubicBezTo>
                        <a:cubicBezTo>
                          <a:pt x="616" y="29"/>
                          <a:pt x="61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2752615" y="2459109"/>
                    <a:ext cx="4128" cy="74978"/>
                  </a:xfrm>
                  <a:custGeom>
                    <a:avLst/>
                    <a:gdLst/>
                    <a:ahLst/>
                    <a:cxnLst/>
                    <a:rect l="l" t="t" r="r" b="b"/>
                    <a:pathLst>
                      <a:path w="122" h="2216" extrusionOk="0">
                        <a:moveTo>
                          <a:pt x="57" y="1"/>
                        </a:moveTo>
                        <a:cubicBezTo>
                          <a:pt x="29" y="1"/>
                          <a:pt x="1" y="36"/>
                          <a:pt x="1" y="65"/>
                        </a:cubicBezTo>
                        <a:lnTo>
                          <a:pt x="1" y="2159"/>
                        </a:lnTo>
                        <a:cubicBezTo>
                          <a:pt x="1" y="2187"/>
                          <a:pt x="29" y="2215"/>
                          <a:pt x="57" y="2215"/>
                        </a:cubicBezTo>
                        <a:cubicBezTo>
                          <a:pt x="86" y="2215"/>
                          <a:pt x="121" y="2187"/>
                          <a:pt x="121" y="2159"/>
                        </a:cubicBezTo>
                        <a:lnTo>
                          <a:pt x="121" y="65"/>
                        </a:lnTo>
                        <a:cubicBezTo>
                          <a:pt x="121" y="36"/>
                          <a:pt x="86"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7"/>
                <p:cNvGrpSpPr/>
                <p:nvPr/>
              </p:nvGrpSpPr>
              <p:grpSpPr>
                <a:xfrm>
                  <a:off x="3309241" y="2588583"/>
                  <a:ext cx="800705" cy="591511"/>
                  <a:chOff x="3187541" y="2348533"/>
                  <a:chExt cx="800705" cy="591511"/>
                </a:xfrm>
              </p:grpSpPr>
              <p:sp>
                <p:nvSpPr>
                  <p:cNvPr id="467" name="Google Shape;467;p37"/>
                  <p:cNvSpPr/>
                  <p:nvPr/>
                </p:nvSpPr>
                <p:spPr>
                  <a:xfrm>
                    <a:off x="3546607" y="2660533"/>
                    <a:ext cx="83809" cy="279511"/>
                  </a:xfrm>
                  <a:custGeom>
                    <a:avLst/>
                    <a:gdLst/>
                    <a:ahLst/>
                    <a:cxnLst/>
                    <a:rect l="l" t="t" r="r" b="b"/>
                    <a:pathLst>
                      <a:path w="2477" h="8261" extrusionOk="0">
                        <a:moveTo>
                          <a:pt x="797" y="0"/>
                        </a:moveTo>
                        <a:cubicBezTo>
                          <a:pt x="634" y="0"/>
                          <a:pt x="465" y="114"/>
                          <a:pt x="439" y="273"/>
                        </a:cubicBezTo>
                        <a:cubicBezTo>
                          <a:pt x="234" y="1094"/>
                          <a:pt x="1" y="2127"/>
                          <a:pt x="354" y="3103"/>
                        </a:cubicBezTo>
                        <a:cubicBezTo>
                          <a:pt x="467" y="3422"/>
                          <a:pt x="673" y="3719"/>
                          <a:pt x="849" y="3987"/>
                        </a:cubicBezTo>
                        <a:cubicBezTo>
                          <a:pt x="970" y="4221"/>
                          <a:pt x="1090" y="4398"/>
                          <a:pt x="1203" y="4603"/>
                        </a:cubicBezTo>
                        <a:cubicBezTo>
                          <a:pt x="1677" y="5664"/>
                          <a:pt x="1352" y="6930"/>
                          <a:pt x="411" y="7638"/>
                        </a:cubicBezTo>
                        <a:cubicBezTo>
                          <a:pt x="262" y="7758"/>
                          <a:pt x="234" y="7963"/>
                          <a:pt x="354" y="8112"/>
                        </a:cubicBezTo>
                        <a:cubicBezTo>
                          <a:pt x="411" y="8232"/>
                          <a:pt x="531" y="8260"/>
                          <a:pt x="644" y="8260"/>
                        </a:cubicBezTo>
                        <a:cubicBezTo>
                          <a:pt x="708" y="8260"/>
                          <a:pt x="793" y="8260"/>
                          <a:pt x="849" y="8197"/>
                        </a:cubicBezTo>
                        <a:cubicBezTo>
                          <a:pt x="2059" y="7312"/>
                          <a:pt x="2477" y="5664"/>
                          <a:pt x="1826" y="4306"/>
                        </a:cubicBezTo>
                        <a:cubicBezTo>
                          <a:pt x="1705" y="4072"/>
                          <a:pt x="1592" y="3839"/>
                          <a:pt x="1444" y="3634"/>
                        </a:cubicBezTo>
                        <a:cubicBezTo>
                          <a:pt x="1267" y="3365"/>
                          <a:pt x="1118" y="3103"/>
                          <a:pt x="998" y="2834"/>
                        </a:cubicBezTo>
                        <a:cubicBezTo>
                          <a:pt x="736" y="2099"/>
                          <a:pt x="941" y="1186"/>
                          <a:pt x="1118" y="450"/>
                        </a:cubicBezTo>
                        <a:cubicBezTo>
                          <a:pt x="1175" y="238"/>
                          <a:pt x="1062" y="61"/>
                          <a:pt x="849" y="5"/>
                        </a:cubicBezTo>
                        <a:cubicBezTo>
                          <a:pt x="832" y="2"/>
                          <a:pt x="81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3454675" y="2918937"/>
                    <a:ext cx="251394" cy="20166"/>
                  </a:xfrm>
                  <a:custGeom>
                    <a:avLst/>
                    <a:gdLst/>
                    <a:ahLst/>
                    <a:cxnLst/>
                    <a:rect l="l" t="t" r="r" b="b"/>
                    <a:pathLst>
                      <a:path w="7430" h="596" extrusionOk="0">
                        <a:moveTo>
                          <a:pt x="270" y="1"/>
                        </a:moveTo>
                        <a:cubicBezTo>
                          <a:pt x="121" y="1"/>
                          <a:pt x="1" y="121"/>
                          <a:pt x="1" y="270"/>
                        </a:cubicBezTo>
                        <a:lnTo>
                          <a:pt x="1" y="326"/>
                        </a:lnTo>
                        <a:cubicBezTo>
                          <a:pt x="1" y="475"/>
                          <a:pt x="121" y="595"/>
                          <a:pt x="270" y="595"/>
                        </a:cubicBezTo>
                        <a:lnTo>
                          <a:pt x="7167" y="595"/>
                        </a:lnTo>
                        <a:cubicBezTo>
                          <a:pt x="7316" y="595"/>
                          <a:pt x="7429" y="475"/>
                          <a:pt x="7429" y="326"/>
                        </a:cubicBezTo>
                        <a:lnTo>
                          <a:pt x="7429" y="270"/>
                        </a:lnTo>
                        <a:cubicBezTo>
                          <a:pt x="7429" y="121"/>
                          <a:pt x="7316" y="1"/>
                          <a:pt x="7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3187541" y="2348533"/>
                    <a:ext cx="800705" cy="480660"/>
                  </a:xfrm>
                  <a:custGeom>
                    <a:avLst/>
                    <a:gdLst/>
                    <a:ahLst/>
                    <a:cxnLst/>
                    <a:rect l="l" t="t" r="r" b="b"/>
                    <a:pathLst>
                      <a:path w="23665" h="14206" extrusionOk="0">
                        <a:moveTo>
                          <a:pt x="468" y="1"/>
                        </a:moveTo>
                        <a:cubicBezTo>
                          <a:pt x="234" y="1"/>
                          <a:pt x="1" y="206"/>
                          <a:pt x="1" y="475"/>
                        </a:cubicBezTo>
                        <a:lnTo>
                          <a:pt x="1" y="13739"/>
                        </a:lnTo>
                        <a:cubicBezTo>
                          <a:pt x="1" y="14001"/>
                          <a:pt x="234" y="14206"/>
                          <a:pt x="468" y="14206"/>
                        </a:cubicBezTo>
                        <a:lnTo>
                          <a:pt x="23198" y="14206"/>
                        </a:lnTo>
                        <a:cubicBezTo>
                          <a:pt x="23431" y="14206"/>
                          <a:pt x="23665" y="14001"/>
                          <a:pt x="23665" y="13739"/>
                        </a:cubicBezTo>
                        <a:lnTo>
                          <a:pt x="23665" y="475"/>
                        </a:lnTo>
                        <a:cubicBezTo>
                          <a:pt x="23665" y="206"/>
                          <a:pt x="23431" y="1"/>
                          <a:pt x="23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191399" y="2386362"/>
                    <a:ext cx="793025" cy="405986"/>
                  </a:xfrm>
                  <a:custGeom>
                    <a:avLst/>
                    <a:gdLst/>
                    <a:ahLst/>
                    <a:cxnLst/>
                    <a:rect l="l" t="t" r="r" b="b"/>
                    <a:pathLst>
                      <a:path w="23438" h="11999" extrusionOk="0">
                        <a:moveTo>
                          <a:pt x="0" y="0"/>
                        </a:moveTo>
                        <a:lnTo>
                          <a:pt x="0" y="11999"/>
                        </a:lnTo>
                        <a:lnTo>
                          <a:pt x="23438" y="11999"/>
                        </a:lnTo>
                        <a:lnTo>
                          <a:pt x="23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3264146" y="2426322"/>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3368055" y="2426322"/>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532498" y="2426322"/>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723027" y="2426322"/>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503534" y="2458161"/>
                    <a:ext cx="20132" cy="12011"/>
                  </a:xfrm>
                  <a:custGeom>
                    <a:avLst/>
                    <a:gdLst/>
                    <a:ahLst/>
                    <a:cxnLst/>
                    <a:rect l="l" t="t" r="r" b="b"/>
                    <a:pathLst>
                      <a:path w="595" h="355" extrusionOk="0">
                        <a:moveTo>
                          <a:pt x="0" y="1"/>
                        </a:moveTo>
                        <a:lnTo>
                          <a:pt x="0" y="354"/>
                        </a:lnTo>
                        <a:lnTo>
                          <a:pt x="594" y="354"/>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563356" y="2458161"/>
                    <a:ext cx="9135" cy="12011"/>
                  </a:xfrm>
                  <a:custGeom>
                    <a:avLst/>
                    <a:gdLst/>
                    <a:ahLst/>
                    <a:cxnLst/>
                    <a:rect l="l" t="t" r="r" b="b"/>
                    <a:pathLst>
                      <a:path w="270" h="355" extrusionOk="0">
                        <a:moveTo>
                          <a:pt x="1" y="1"/>
                        </a:moveTo>
                        <a:lnTo>
                          <a:pt x="1" y="354"/>
                        </a:lnTo>
                        <a:lnTo>
                          <a:pt x="270" y="354"/>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581323" y="2458161"/>
                    <a:ext cx="157773" cy="12011"/>
                  </a:xfrm>
                  <a:custGeom>
                    <a:avLst/>
                    <a:gdLst/>
                    <a:ahLst/>
                    <a:cxnLst/>
                    <a:rect l="l" t="t" r="r" b="b"/>
                    <a:pathLst>
                      <a:path w="4663" h="355" extrusionOk="0">
                        <a:moveTo>
                          <a:pt x="0" y="1"/>
                        </a:moveTo>
                        <a:lnTo>
                          <a:pt x="0" y="354"/>
                        </a:lnTo>
                        <a:lnTo>
                          <a:pt x="4662" y="354"/>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758927" y="2458161"/>
                    <a:ext cx="45982" cy="12011"/>
                  </a:xfrm>
                  <a:custGeom>
                    <a:avLst/>
                    <a:gdLst/>
                    <a:ahLst/>
                    <a:cxnLst/>
                    <a:rect l="l" t="t" r="r" b="b"/>
                    <a:pathLst>
                      <a:path w="1359" h="355" extrusionOk="0">
                        <a:moveTo>
                          <a:pt x="0" y="1"/>
                        </a:moveTo>
                        <a:lnTo>
                          <a:pt x="0" y="354"/>
                        </a:lnTo>
                        <a:lnTo>
                          <a:pt x="1359" y="354"/>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532498" y="2458161"/>
                    <a:ext cx="18914" cy="12011"/>
                  </a:xfrm>
                  <a:custGeom>
                    <a:avLst/>
                    <a:gdLst/>
                    <a:ahLst/>
                    <a:cxnLst/>
                    <a:rect l="l" t="t" r="r" b="b"/>
                    <a:pathLst>
                      <a:path w="559" h="355" extrusionOk="0">
                        <a:moveTo>
                          <a:pt x="0" y="1"/>
                        </a:moveTo>
                        <a:lnTo>
                          <a:pt x="0" y="354"/>
                        </a:lnTo>
                        <a:lnTo>
                          <a:pt x="559" y="354"/>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412786" y="2458161"/>
                    <a:ext cx="83809" cy="12011"/>
                  </a:xfrm>
                  <a:custGeom>
                    <a:avLst/>
                    <a:gdLst/>
                    <a:ahLst/>
                    <a:cxnLst/>
                    <a:rect l="l" t="t" r="r" b="b"/>
                    <a:pathLst>
                      <a:path w="2477" h="355" extrusionOk="0">
                        <a:moveTo>
                          <a:pt x="1" y="1"/>
                        </a:moveTo>
                        <a:lnTo>
                          <a:pt x="1" y="354"/>
                        </a:lnTo>
                        <a:lnTo>
                          <a:pt x="2477" y="354"/>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92162" y="2458161"/>
                    <a:ext cx="110843" cy="12011"/>
                  </a:xfrm>
                  <a:custGeom>
                    <a:avLst/>
                    <a:gdLst/>
                    <a:ahLst/>
                    <a:cxnLst/>
                    <a:rect l="l" t="t" r="r" b="b"/>
                    <a:pathLst>
                      <a:path w="3276" h="355" extrusionOk="0">
                        <a:moveTo>
                          <a:pt x="0" y="1"/>
                        </a:moveTo>
                        <a:lnTo>
                          <a:pt x="0" y="354"/>
                        </a:lnTo>
                        <a:lnTo>
                          <a:pt x="3276" y="354"/>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264146" y="2458161"/>
                    <a:ext cx="19184" cy="12011"/>
                  </a:xfrm>
                  <a:custGeom>
                    <a:avLst/>
                    <a:gdLst/>
                    <a:ahLst/>
                    <a:cxnLst/>
                    <a:rect l="l" t="t" r="r" b="b"/>
                    <a:pathLst>
                      <a:path w="567" h="355" extrusionOk="0">
                        <a:moveTo>
                          <a:pt x="1" y="1"/>
                        </a:moveTo>
                        <a:lnTo>
                          <a:pt x="1" y="354"/>
                        </a:lnTo>
                        <a:lnTo>
                          <a:pt x="567" y="354"/>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3264146" y="2489053"/>
                    <a:ext cx="16072" cy="13196"/>
                  </a:xfrm>
                  <a:custGeom>
                    <a:avLst/>
                    <a:gdLst/>
                    <a:ahLst/>
                    <a:cxnLst/>
                    <a:rect l="l" t="t" r="r" b="b"/>
                    <a:pathLst>
                      <a:path w="475" h="390" extrusionOk="0">
                        <a:moveTo>
                          <a:pt x="1" y="0"/>
                        </a:moveTo>
                        <a:lnTo>
                          <a:pt x="1" y="389"/>
                        </a:lnTo>
                        <a:lnTo>
                          <a:pt x="475" y="389"/>
                        </a:lnTo>
                        <a:lnTo>
                          <a:pt x="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3295275" y="2489053"/>
                    <a:ext cx="158483" cy="13196"/>
                  </a:xfrm>
                  <a:custGeom>
                    <a:avLst/>
                    <a:gdLst/>
                    <a:ahLst/>
                    <a:cxnLst/>
                    <a:rect l="l" t="t" r="r" b="b"/>
                    <a:pathLst>
                      <a:path w="4684" h="390" extrusionOk="0">
                        <a:moveTo>
                          <a:pt x="0" y="0"/>
                        </a:moveTo>
                        <a:lnTo>
                          <a:pt x="0" y="389"/>
                        </a:lnTo>
                        <a:lnTo>
                          <a:pt x="4684" y="389"/>
                        </a:lnTo>
                        <a:lnTo>
                          <a:pt x="4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3470713" y="2489053"/>
                    <a:ext cx="251394" cy="13196"/>
                  </a:xfrm>
                  <a:custGeom>
                    <a:avLst/>
                    <a:gdLst/>
                    <a:ahLst/>
                    <a:cxnLst/>
                    <a:rect l="l" t="t" r="r" b="b"/>
                    <a:pathLst>
                      <a:path w="7430" h="390" extrusionOk="0">
                        <a:moveTo>
                          <a:pt x="1" y="0"/>
                        </a:moveTo>
                        <a:lnTo>
                          <a:pt x="1" y="389"/>
                        </a:lnTo>
                        <a:lnTo>
                          <a:pt x="7429" y="389"/>
                        </a:lnTo>
                        <a:lnTo>
                          <a:pt x="7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3730911" y="2489053"/>
                    <a:ext cx="73997" cy="13196"/>
                  </a:xfrm>
                  <a:custGeom>
                    <a:avLst/>
                    <a:gdLst/>
                    <a:ahLst/>
                    <a:cxnLst/>
                    <a:rect l="l" t="t" r="r" b="b"/>
                    <a:pathLst>
                      <a:path w="2187" h="390" extrusionOk="0">
                        <a:moveTo>
                          <a:pt x="1" y="0"/>
                        </a:moveTo>
                        <a:lnTo>
                          <a:pt x="1" y="389"/>
                        </a:lnTo>
                        <a:lnTo>
                          <a:pt x="2187" y="389"/>
                        </a:lnTo>
                        <a:lnTo>
                          <a:pt x="21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594485" y="2521130"/>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264146" y="2521130"/>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308200" y="2521130"/>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3468819" y="2521130"/>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3368055" y="2552969"/>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3264146" y="2552969"/>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3407779" y="2552969"/>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3445844" y="2552969"/>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3585383" y="2552969"/>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3664153" y="2552969"/>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3748878" y="2552969"/>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3623211" y="2584809"/>
                    <a:ext cx="61072" cy="11978"/>
                  </a:xfrm>
                  <a:custGeom>
                    <a:avLst/>
                    <a:gdLst/>
                    <a:ahLst/>
                    <a:cxnLst/>
                    <a:rect l="l" t="t" r="r" b="b"/>
                    <a:pathLst>
                      <a:path w="1805" h="354" extrusionOk="0">
                        <a:moveTo>
                          <a:pt x="0" y="0"/>
                        </a:moveTo>
                        <a:lnTo>
                          <a:pt x="0" y="354"/>
                        </a:lnTo>
                        <a:lnTo>
                          <a:pt x="1804" y="354"/>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264146" y="2584809"/>
                    <a:ext cx="33091" cy="11978"/>
                  </a:xfrm>
                  <a:custGeom>
                    <a:avLst/>
                    <a:gdLst/>
                    <a:ahLst/>
                    <a:cxnLst/>
                    <a:rect l="l" t="t" r="r" b="b"/>
                    <a:pathLst>
                      <a:path w="978" h="354" extrusionOk="0">
                        <a:moveTo>
                          <a:pt x="1" y="0"/>
                        </a:moveTo>
                        <a:lnTo>
                          <a:pt x="1" y="354"/>
                        </a:lnTo>
                        <a:lnTo>
                          <a:pt x="977" y="354"/>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320178" y="2584809"/>
                    <a:ext cx="154660" cy="11978"/>
                  </a:xfrm>
                  <a:custGeom>
                    <a:avLst/>
                    <a:gdLst/>
                    <a:ahLst/>
                    <a:cxnLst/>
                    <a:rect l="l" t="t" r="r" b="b"/>
                    <a:pathLst>
                      <a:path w="4571" h="354" extrusionOk="0">
                        <a:moveTo>
                          <a:pt x="0" y="0"/>
                        </a:moveTo>
                        <a:lnTo>
                          <a:pt x="0" y="354"/>
                        </a:lnTo>
                        <a:lnTo>
                          <a:pt x="4570" y="354"/>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3497545" y="2584809"/>
                    <a:ext cx="32109" cy="11978"/>
                  </a:xfrm>
                  <a:custGeom>
                    <a:avLst/>
                    <a:gdLst/>
                    <a:ahLst/>
                    <a:cxnLst/>
                    <a:rect l="l" t="t" r="r" b="b"/>
                    <a:pathLst>
                      <a:path w="949" h="354" extrusionOk="0">
                        <a:moveTo>
                          <a:pt x="0" y="0"/>
                        </a:moveTo>
                        <a:lnTo>
                          <a:pt x="0" y="354"/>
                        </a:lnTo>
                        <a:lnTo>
                          <a:pt x="948" y="354"/>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544442" y="2584809"/>
                    <a:ext cx="50076" cy="11978"/>
                  </a:xfrm>
                  <a:custGeom>
                    <a:avLst/>
                    <a:gdLst/>
                    <a:ahLst/>
                    <a:cxnLst/>
                    <a:rect l="l" t="t" r="r" b="b"/>
                    <a:pathLst>
                      <a:path w="1480" h="354" extrusionOk="0">
                        <a:moveTo>
                          <a:pt x="1" y="0"/>
                        </a:moveTo>
                        <a:lnTo>
                          <a:pt x="1" y="354"/>
                        </a:lnTo>
                        <a:lnTo>
                          <a:pt x="1479" y="354"/>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714162" y="2584809"/>
                    <a:ext cx="75689" cy="11978"/>
                  </a:xfrm>
                  <a:custGeom>
                    <a:avLst/>
                    <a:gdLst/>
                    <a:ahLst/>
                    <a:cxnLst/>
                    <a:rect l="l" t="t" r="r" b="b"/>
                    <a:pathLst>
                      <a:path w="2237" h="354" extrusionOk="0">
                        <a:moveTo>
                          <a:pt x="1" y="0"/>
                        </a:moveTo>
                        <a:lnTo>
                          <a:pt x="1" y="354"/>
                        </a:lnTo>
                        <a:lnTo>
                          <a:pt x="2236" y="354"/>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264146" y="2612791"/>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368055" y="2612791"/>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532498" y="2612791"/>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723027" y="2612791"/>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503534" y="2644630"/>
                    <a:ext cx="20132" cy="13196"/>
                  </a:xfrm>
                  <a:custGeom>
                    <a:avLst/>
                    <a:gdLst/>
                    <a:ahLst/>
                    <a:cxnLst/>
                    <a:rect l="l" t="t" r="r" b="b"/>
                    <a:pathLst>
                      <a:path w="595" h="390" extrusionOk="0">
                        <a:moveTo>
                          <a:pt x="0" y="1"/>
                        </a:moveTo>
                        <a:lnTo>
                          <a:pt x="0" y="390"/>
                        </a:lnTo>
                        <a:lnTo>
                          <a:pt x="594" y="390"/>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3563356" y="2644630"/>
                    <a:ext cx="9135" cy="13196"/>
                  </a:xfrm>
                  <a:custGeom>
                    <a:avLst/>
                    <a:gdLst/>
                    <a:ahLst/>
                    <a:cxnLst/>
                    <a:rect l="l" t="t" r="r" b="b"/>
                    <a:pathLst>
                      <a:path w="270" h="390" extrusionOk="0">
                        <a:moveTo>
                          <a:pt x="1" y="1"/>
                        </a:moveTo>
                        <a:lnTo>
                          <a:pt x="1" y="390"/>
                        </a:lnTo>
                        <a:lnTo>
                          <a:pt x="270" y="390"/>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581323" y="2644630"/>
                    <a:ext cx="157773" cy="13196"/>
                  </a:xfrm>
                  <a:custGeom>
                    <a:avLst/>
                    <a:gdLst/>
                    <a:ahLst/>
                    <a:cxnLst/>
                    <a:rect l="l" t="t" r="r" b="b"/>
                    <a:pathLst>
                      <a:path w="4663" h="390" extrusionOk="0">
                        <a:moveTo>
                          <a:pt x="0" y="1"/>
                        </a:moveTo>
                        <a:lnTo>
                          <a:pt x="0" y="390"/>
                        </a:lnTo>
                        <a:lnTo>
                          <a:pt x="4662" y="390"/>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758927" y="2644630"/>
                    <a:ext cx="45982" cy="13196"/>
                  </a:xfrm>
                  <a:custGeom>
                    <a:avLst/>
                    <a:gdLst/>
                    <a:ahLst/>
                    <a:cxnLst/>
                    <a:rect l="l" t="t" r="r" b="b"/>
                    <a:pathLst>
                      <a:path w="1359" h="390" extrusionOk="0">
                        <a:moveTo>
                          <a:pt x="0" y="1"/>
                        </a:moveTo>
                        <a:lnTo>
                          <a:pt x="0" y="390"/>
                        </a:lnTo>
                        <a:lnTo>
                          <a:pt x="1359" y="390"/>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3532498" y="2644630"/>
                    <a:ext cx="18914" cy="13196"/>
                  </a:xfrm>
                  <a:custGeom>
                    <a:avLst/>
                    <a:gdLst/>
                    <a:ahLst/>
                    <a:cxnLst/>
                    <a:rect l="l" t="t" r="r" b="b"/>
                    <a:pathLst>
                      <a:path w="559" h="390" extrusionOk="0">
                        <a:moveTo>
                          <a:pt x="0" y="1"/>
                        </a:moveTo>
                        <a:lnTo>
                          <a:pt x="0" y="390"/>
                        </a:lnTo>
                        <a:lnTo>
                          <a:pt x="559" y="390"/>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412786" y="2644630"/>
                    <a:ext cx="83809" cy="13196"/>
                  </a:xfrm>
                  <a:custGeom>
                    <a:avLst/>
                    <a:gdLst/>
                    <a:ahLst/>
                    <a:cxnLst/>
                    <a:rect l="l" t="t" r="r" b="b"/>
                    <a:pathLst>
                      <a:path w="2477" h="390" extrusionOk="0">
                        <a:moveTo>
                          <a:pt x="1" y="1"/>
                        </a:moveTo>
                        <a:lnTo>
                          <a:pt x="1" y="390"/>
                        </a:lnTo>
                        <a:lnTo>
                          <a:pt x="2477" y="390"/>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292162" y="2644630"/>
                    <a:ext cx="110843" cy="13196"/>
                  </a:xfrm>
                  <a:custGeom>
                    <a:avLst/>
                    <a:gdLst/>
                    <a:ahLst/>
                    <a:cxnLst/>
                    <a:rect l="l" t="t" r="r" b="b"/>
                    <a:pathLst>
                      <a:path w="3276" h="390" extrusionOk="0">
                        <a:moveTo>
                          <a:pt x="0" y="1"/>
                        </a:moveTo>
                        <a:lnTo>
                          <a:pt x="0" y="390"/>
                        </a:lnTo>
                        <a:lnTo>
                          <a:pt x="3276" y="390"/>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264146" y="2644630"/>
                    <a:ext cx="19184" cy="13196"/>
                  </a:xfrm>
                  <a:custGeom>
                    <a:avLst/>
                    <a:gdLst/>
                    <a:ahLst/>
                    <a:cxnLst/>
                    <a:rect l="l" t="t" r="r" b="b"/>
                    <a:pathLst>
                      <a:path w="567" h="390" extrusionOk="0">
                        <a:moveTo>
                          <a:pt x="1" y="1"/>
                        </a:moveTo>
                        <a:lnTo>
                          <a:pt x="1" y="390"/>
                        </a:lnTo>
                        <a:lnTo>
                          <a:pt x="567" y="390"/>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264146" y="2676707"/>
                    <a:ext cx="16072" cy="12011"/>
                  </a:xfrm>
                  <a:custGeom>
                    <a:avLst/>
                    <a:gdLst/>
                    <a:ahLst/>
                    <a:cxnLst/>
                    <a:rect l="l" t="t" r="r" b="b"/>
                    <a:pathLst>
                      <a:path w="475" h="355" extrusionOk="0">
                        <a:moveTo>
                          <a:pt x="1" y="1"/>
                        </a:moveTo>
                        <a:lnTo>
                          <a:pt x="1" y="354"/>
                        </a:lnTo>
                        <a:lnTo>
                          <a:pt x="475" y="354"/>
                        </a:lnTo>
                        <a:lnTo>
                          <a:pt x="4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3295275" y="2676707"/>
                    <a:ext cx="158483" cy="12011"/>
                  </a:xfrm>
                  <a:custGeom>
                    <a:avLst/>
                    <a:gdLst/>
                    <a:ahLst/>
                    <a:cxnLst/>
                    <a:rect l="l" t="t" r="r" b="b"/>
                    <a:pathLst>
                      <a:path w="4684" h="355" extrusionOk="0">
                        <a:moveTo>
                          <a:pt x="0" y="1"/>
                        </a:moveTo>
                        <a:lnTo>
                          <a:pt x="0" y="354"/>
                        </a:lnTo>
                        <a:lnTo>
                          <a:pt x="4684" y="354"/>
                        </a:lnTo>
                        <a:lnTo>
                          <a:pt x="4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3470713" y="2676707"/>
                    <a:ext cx="251394" cy="12011"/>
                  </a:xfrm>
                  <a:custGeom>
                    <a:avLst/>
                    <a:gdLst/>
                    <a:ahLst/>
                    <a:cxnLst/>
                    <a:rect l="l" t="t" r="r" b="b"/>
                    <a:pathLst>
                      <a:path w="7430" h="355" extrusionOk="0">
                        <a:moveTo>
                          <a:pt x="1" y="1"/>
                        </a:moveTo>
                        <a:lnTo>
                          <a:pt x="1" y="354"/>
                        </a:lnTo>
                        <a:lnTo>
                          <a:pt x="7429" y="354"/>
                        </a:lnTo>
                        <a:lnTo>
                          <a:pt x="7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730911" y="2676707"/>
                    <a:ext cx="73997" cy="12011"/>
                  </a:xfrm>
                  <a:custGeom>
                    <a:avLst/>
                    <a:gdLst/>
                    <a:ahLst/>
                    <a:cxnLst/>
                    <a:rect l="l" t="t" r="r" b="b"/>
                    <a:pathLst>
                      <a:path w="2187" h="355" extrusionOk="0">
                        <a:moveTo>
                          <a:pt x="1" y="1"/>
                        </a:moveTo>
                        <a:lnTo>
                          <a:pt x="1" y="354"/>
                        </a:lnTo>
                        <a:lnTo>
                          <a:pt x="2187" y="354"/>
                        </a:lnTo>
                        <a:lnTo>
                          <a:pt x="2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3594485" y="2707599"/>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3264146" y="2707599"/>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308200" y="2707599"/>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468819" y="2707599"/>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3368055" y="2739438"/>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3264146" y="2739438"/>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407779" y="2739438"/>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3445844" y="2739438"/>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3585383" y="2739438"/>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3664153" y="2739438"/>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3748878" y="2739438"/>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3623211" y="2771515"/>
                    <a:ext cx="61072" cy="12959"/>
                  </a:xfrm>
                  <a:custGeom>
                    <a:avLst/>
                    <a:gdLst/>
                    <a:ahLst/>
                    <a:cxnLst/>
                    <a:rect l="l" t="t" r="r" b="b"/>
                    <a:pathLst>
                      <a:path w="1805" h="383" extrusionOk="0">
                        <a:moveTo>
                          <a:pt x="0" y="0"/>
                        </a:moveTo>
                        <a:lnTo>
                          <a:pt x="0" y="382"/>
                        </a:lnTo>
                        <a:lnTo>
                          <a:pt x="1804" y="382"/>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3264146" y="2771515"/>
                    <a:ext cx="33091" cy="12959"/>
                  </a:xfrm>
                  <a:custGeom>
                    <a:avLst/>
                    <a:gdLst/>
                    <a:ahLst/>
                    <a:cxnLst/>
                    <a:rect l="l" t="t" r="r" b="b"/>
                    <a:pathLst>
                      <a:path w="978" h="383" extrusionOk="0">
                        <a:moveTo>
                          <a:pt x="1" y="0"/>
                        </a:moveTo>
                        <a:lnTo>
                          <a:pt x="1" y="382"/>
                        </a:lnTo>
                        <a:lnTo>
                          <a:pt x="977" y="382"/>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3320178" y="2771515"/>
                    <a:ext cx="154660" cy="12959"/>
                  </a:xfrm>
                  <a:custGeom>
                    <a:avLst/>
                    <a:gdLst/>
                    <a:ahLst/>
                    <a:cxnLst/>
                    <a:rect l="l" t="t" r="r" b="b"/>
                    <a:pathLst>
                      <a:path w="4571" h="383" extrusionOk="0">
                        <a:moveTo>
                          <a:pt x="0" y="0"/>
                        </a:moveTo>
                        <a:lnTo>
                          <a:pt x="0" y="382"/>
                        </a:lnTo>
                        <a:lnTo>
                          <a:pt x="4570" y="382"/>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3497545" y="2771515"/>
                    <a:ext cx="32109" cy="12959"/>
                  </a:xfrm>
                  <a:custGeom>
                    <a:avLst/>
                    <a:gdLst/>
                    <a:ahLst/>
                    <a:cxnLst/>
                    <a:rect l="l" t="t" r="r" b="b"/>
                    <a:pathLst>
                      <a:path w="949" h="383" extrusionOk="0">
                        <a:moveTo>
                          <a:pt x="0" y="0"/>
                        </a:moveTo>
                        <a:lnTo>
                          <a:pt x="0" y="382"/>
                        </a:lnTo>
                        <a:lnTo>
                          <a:pt x="948" y="382"/>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3544442" y="2771515"/>
                    <a:ext cx="50076" cy="12959"/>
                  </a:xfrm>
                  <a:custGeom>
                    <a:avLst/>
                    <a:gdLst/>
                    <a:ahLst/>
                    <a:cxnLst/>
                    <a:rect l="l" t="t" r="r" b="b"/>
                    <a:pathLst>
                      <a:path w="1480" h="383" extrusionOk="0">
                        <a:moveTo>
                          <a:pt x="1" y="0"/>
                        </a:moveTo>
                        <a:lnTo>
                          <a:pt x="1" y="382"/>
                        </a:lnTo>
                        <a:lnTo>
                          <a:pt x="1479" y="382"/>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3714162" y="2771515"/>
                    <a:ext cx="75689" cy="12959"/>
                  </a:xfrm>
                  <a:custGeom>
                    <a:avLst/>
                    <a:gdLst/>
                    <a:ahLst/>
                    <a:cxnLst/>
                    <a:rect l="l" t="t" r="r" b="b"/>
                    <a:pathLst>
                      <a:path w="2237" h="383" extrusionOk="0">
                        <a:moveTo>
                          <a:pt x="1" y="0"/>
                        </a:moveTo>
                        <a:lnTo>
                          <a:pt x="1" y="382"/>
                        </a:lnTo>
                        <a:lnTo>
                          <a:pt x="2236" y="382"/>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7"/>
                <p:cNvGrpSpPr/>
                <p:nvPr/>
              </p:nvGrpSpPr>
              <p:grpSpPr>
                <a:xfrm>
                  <a:off x="3023938" y="2911749"/>
                  <a:ext cx="215463" cy="293253"/>
                  <a:chOff x="2902238" y="2671699"/>
                  <a:chExt cx="215463" cy="293253"/>
                </a:xfrm>
              </p:grpSpPr>
              <p:sp>
                <p:nvSpPr>
                  <p:cNvPr id="538" name="Google Shape;538;p37"/>
                  <p:cNvSpPr/>
                  <p:nvPr/>
                </p:nvSpPr>
                <p:spPr>
                  <a:xfrm>
                    <a:off x="2935024" y="2671699"/>
                    <a:ext cx="84994" cy="134799"/>
                  </a:xfrm>
                  <a:custGeom>
                    <a:avLst/>
                    <a:gdLst/>
                    <a:ahLst/>
                    <a:cxnLst/>
                    <a:rect l="l" t="t" r="r" b="b"/>
                    <a:pathLst>
                      <a:path w="2512" h="3984" extrusionOk="0">
                        <a:moveTo>
                          <a:pt x="1" y="0"/>
                        </a:moveTo>
                        <a:cubicBezTo>
                          <a:pt x="36" y="57"/>
                          <a:pt x="1" y="382"/>
                          <a:pt x="1" y="474"/>
                        </a:cubicBezTo>
                        <a:cubicBezTo>
                          <a:pt x="36" y="651"/>
                          <a:pt x="36" y="828"/>
                          <a:pt x="93" y="969"/>
                        </a:cubicBezTo>
                        <a:cubicBezTo>
                          <a:pt x="149" y="1323"/>
                          <a:pt x="269" y="1648"/>
                          <a:pt x="418" y="1945"/>
                        </a:cubicBezTo>
                        <a:cubicBezTo>
                          <a:pt x="743" y="2561"/>
                          <a:pt x="1210" y="3127"/>
                          <a:pt x="1713" y="3566"/>
                        </a:cubicBezTo>
                        <a:cubicBezTo>
                          <a:pt x="1861" y="3714"/>
                          <a:pt x="2010" y="3834"/>
                          <a:pt x="2187" y="3919"/>
                        </a:cubicBezTo>
                        <a:cubicBezTo>
                          <a:pt x="2210" y="3919"/>
                          <a:pt x="2299" y="3984"/>
                          <a:pt x="2360" y="3984"/>
                        </a:cubicBezTo>
                        <a:cubicBezTo>
                          <a:pt x="2372" y="3984"/>
                          <a:pt x="2383" y="3982"/>
                          <a:pt x="2392" y="3976"/>
                        </a:cubicBezTo>
                        <a:cubicBezTo>
                          <a:pt x="2512" y="3863"/>
                          <a:pt x="2420" y="3332"/>
                          <a:pt x="2420" y="3212"/>
                        </a:cubicBezTo>
                        <a:cubicBezTo>
                          <a:pt x="2363" y="2886"/>
                          <a:pt x="2271" y="2596"/>
                          <a:pt x="2123" y="2327"/>
                        </a:cubicBezTo>
                        <a:cubicBezTo>
                          <a:pt x="1889" y="1854"/>
                          <a:pt x="1564" y="1358"/>
                          <a:pt x="1210" y="969"/>
                        </a:cubicBezTo>
                        <a:cubicBezTo>
                          <a:pt x="828" y="615"/>
                          <a:pt x="326" y="41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961112" y="2712606"/>
                    <a:ext cx="77821" cy="203484"/>
                  </a:xfrm>
                  <a:custGeom>
                    <a:avLst/>
                    <a:gdLst/>
                    <a:ahLst/>
                    <a:cxnLst/>
                    <a:rect l="l" t="t" r="r" b="b"/>
                    <a:pathLst>
                      <a:path w="2300" h="6014" extrusionOk="0">
                        <a:moveTo>
                          <a:pt x="29" y="1"/>
                        </a:moveTo>
                        <a:cubicBezTo>
                          <a:pt x="1" y="29"/>
                          <a:pt x="1" y="29"/>
                          <a:pt x="29" y="57"/>
                        </a:cubicBezTo>
                        <a:cubicBezTo>
                          <a:pt x="1387" y="1706"/>
                          <a:pt x="2180" y="3828"/>
                          <a:pt x="2236" y="5986"/>
                        </a:cubicBezTo>
                        <a:lnTo>
                          <a:pt x="2272" y="6014"/>
                        </a:lnTo>
                        <a:cubicBezTo>
                          <a:pt x="2300" y="6014"/>
                          <a:pt x="2300" y="5986"/>
                          <a:pt x="2300" y="5986"/>
                        </a:cubicBezTo>
                        <a:cubicBezTo>
                          <a:pt x="2236" y="3800"/>
                          <a:pt x="1444" y="1677"/>
                          <a:pt x="57" y="29"/>
                        </a:cubicBezTo>
                        <a:cubicBezTo>
                          <a:pt x="57" y="1"/>
                          <a:pt x="29"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902238" y="2798786"/>
                    <a:ext cx="124750" cy="41448"/>
                  </a:xfrm>
                  <a:custGeom>
                    <a:avLst/>
                    <a:gdLst/>
                    <a:ahLst/>
                    <a:cxnLst/>
                    <a:rect l="l" t="t" r="r" b="b"/>
                    <a:pathLst>
                      <a:path w="3687" h="1225" extrusionOk="0">
                        <a:moveTo>
                          <a:pt x="1741" y="1"/>
                        </a:moveTo>
                        <a:cubicBezTo>
                          <a:pt x="1564" y="1"/>
                          <a:pt x="1387" y="15"/>
                          <a:pt x="1210" y="43"/>
                        </a:cubicBezTo>
                        <a:cubicBezTo>
                          <a:pt x="793" y="107"/>
                          <a:pt x="411" y="192"/>
                          <a:pt x="0" y="312"/>
                        </a:cubicBezTo>
                        <a:cubicBezTo>
                          <a:pt x="206" y="666"/>
                          <a:pt x="559" y="899"/>
                          <a:pt x="941" y="1048"/>
                        </a:cubicBezTo>
                        <a:cubicBezTo>
                          <a:pt x="1267" y="1168"/>
                          <a:pt x="1620" y="1224"/>
                          <a:pt x="1946" y="1224"/>
                        </a:cubicBezTo>
                        <a:cubicBezTo>
                          <a:pt x="2384" y="1224"/>
                          <a:pt x="2822" y="1133"/>
                          <a:pt x="3255" y="1133"/>
                        </a:cubicBezTo>
                        <a:cubicBezTo>
                          <a:pt x="3318" y="1133"/>
                          <a:pt x="3382" y="1135"/>
                          <a:pt x="3446" y="1139"/>
                        </a:cubicBezTo>
                        <a:cubicBezTo>
                          <a:pt x="3538" y="1139"/>
                          <a:pt x="3622" y="1139"/>
                          <a:pt x="3686" y="1196"/>
                        </a:cubicBezTo>
                        <a:cubicBezTo>
                          <a:pt x="3594" y="927"/>
                          <a:pt x="3417" y="666"/>
                          <a:pt x="3212" y="460"/>
                        </a:cubicBezTo>
                        <a:cubicBezTo>
                          <a:pt x="2950" y="220"/>
                          <a:pt x="2625" y="107"/>
                          <a:pt x="2271" y="43"/>
                        </a:cubicBezTo>
                        <a:cubicBezTo>
                          <a:pt x="2094" y="15"/>
                          <a:pt x="1917" y="1"/>
                          <a:pt x="17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2943179" y="2817362"/>
                    <a:ext cx="83809" cy="21925"/>
                  </a:xfrm>
                  <a:custGeom>
                    <a:avLst/>
                    <a:gdLst/>
                    <a:ahLst/>
                    <a:cxnLst/>
                    <a:rect l="l" t="t" r="r" b="b"/>
                    <a:pathLst>
                      <a:path w="2477" h="648" extrusionOk="0">
                        <a:moveTo>
                          <a:pt x="938" y="1"/>
                        </a:moveTo>
                        <a:cubicBezTo>
                          <a:pt x="641" y="1"/>
                          <a:pt x="333" y="35"/>
                          <a:pt x="28" y="60"/>
                        </a:cubicBezTo>
                        <a:cubicBezTo>
                          <a:pt x="28" y="60"/>
                          <a:pt x="0" y="60"/>
                          <a:pt x="0" y="88"/>
                        </a:cubicBezTo>
                        <a:lnTo>
                          <a:pt x="28" y="117"/>
                        </a:lnTo>
                        <a:cubicBezTo>
                          <a:pt x="330" y="97"/>
                          <a:pt x="635" y="61"/>
                          <a:pt x="929" y="61"/>
                        </a:cubicBezTo>
                        <a:cubicBezTo>
                          <a:pt x="1063" y="61"/>
                          <a:pt x="1195" y="68"/>
                          <a:pt x="1323" y="88"/>
                        </a:cubicBezTo>
                        <a:cubicBezTo>
                          <a:pt x="1769" y="145"/>
                          <a:pt x="2151" y="322"/>
                          <a:pt x="2412" y="619"/>
                        </a:cubicBezTo>
                        <a:lnTo>
                          <a:pt x="2448" y="647"/>
                        </a:lnTo>
                        <a:cubicBezTo>
                          <a:pt x="2448" y="647"/>
                          <a:pt x="2476" y="647"/>
                          <a:pt x="2476" y="619"/>
                        </a:cubicBezTo>
                        <a:lnTo>
                          <a:pt x="2476" y="590"/>
                        </a:lnTo>
                        <a:cubicBezTo>
                          <a:pt x="2179" y="293"/>
                          <a:pt x="1797" y="88"/>
                          <a:pt x="1323" y="25"/>
                        </a:cubicBezTo>
                        <a:cubicBezTo>
                          <a:pt x="1198" y="7"/>
                          <a:pt x="1069"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3041777" y="2741570"/>
                    <a:ext cx="60835" cy="126678"/>
                  </a:xfrm>
                  <a:custGeom>
                    <a:avLst/>
                    <a:gdLst/>
                    <a:ahLst/>
                    <a:cxnLst/>
                    <a:rect l="l" t="t" r="r" b="b"/>
                    <a:pathLst>
                      <a:path w="1798" h="3744" extrusionOk="0">
                        <a:moveTo>
                          <a:pt x="1387" y="1"/>
                        </a:moveTo>
                        <a:cubicBezTo>
                          <a:pt x="1267" y="319"/>
                          <a:pt x="1062" y="616"/>
                          <a:pt x="828" y="885"/>
                        </a:cubicBezTo>
                        <a:cubicBezTo>
                          <a:pt x="652" y="1062"/>
                          <a:pt x="531" y="1203"/>
                          <a:pt x="383" y="1416"/>
                        </a:cubicBezTo>
                        <a:cubicBezTo>
                          <a:pt x="270" y="1621"/>
                          <a:pt x="206" y="1883"/>
                          <a:pt x="149" y="2151"/>
                        </a:cubicBezTo>
                        <a:cubicBezTo>
                          <a:pt x="93" y="2413"/>
                          <a:pt x="64" y="2710"/>
                          <a:pt x="64" y="2972"/>
                        </a:cubicBezTo>
                        <a:cubicBezTo>
                          <a:pt x="29" y="3213"/>
                          <a:pt x="1" y="3474"/>
                          <a:pt x="149" y="3679"/>
                        </a:cubicBezTo>
                        <a:cubicBezTo>
                          <a:pt x="178" y="3715"/>
                          <a:pt x="206" y="3743"/>
                          <a:pt x="241" y="3743"/>
                        </a:cubicBezTo>
                        <a:cubicBezTo>
                          <a:pt x="270" y="3743"/>
                          <a:pt x="298" y="3715"/>
                          <a:pt x="326" y="3679"/>
                        </a:cubicBezTo>
                        <a:cubicBezTo>
                          <a:pt x="503" y="3503"/>
                          <a:pt x="623" y="3297"/>
                          <a:pt x="736" y="3064"/>
                        </a:cubicBezTo>
                        <a:cubicBezTo>
                          <a:pt x="857" y="2887"/>
                          <a:pt x="913" y="2710"/>
                          <a:pt x="1005" y="2533"/>
                        </a:cubicBezTo>
                        <a:cubicBezTo>
                          <a:pt x="1182" y="2300"/>
                          <a:pt x="1416" y="2059"/>
                          <a:pt x="1592" y="1826"/>
                        </a:cubicBezTo>
                        <a:cubicBezTo>
                          <a:pt x="1656" y="1734"/>
                          <a:pt x="1684" y="1649"/>
                          <a:pt x="1713" y="1557"/>
                        </a:cubicBezTo>
                        <a:cubicBezTo>
                          <a:pt x="1798" y="1295"/>
                          <a:pt x="1798" y="1027"/>
                          <a:pt x="1713" y="765"/>
                        </a:cubicBezTo>
                        <a:cubicBezTo>
                          <a:pt x="1656" y="496"/>
                          <a:pt x="1536" y="234"/>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3041777" y="2793508"/>
                    <a:ext cx="28049" cy="111588"/>
                  </a:xfrm>
                  <a:custGeom>
                    <a:avLst/>
                    <a:gdLst/>
                    <a:ahLst/>
                    <a:cxnLst/>
                    <a:rect l="l" t="t" r="r" b="b"/>
                    <a:pathLst>
                      <a:path w="829" h="3298" extrusionOk="0">
                        <a:moveTo>
                          <a:pt x="800" y="1"/>
                        </a:moveTo>
                        <a:cubicBezTo>
                          <a:pt x="793" y="1"/>
                          <a:pt x="786" y="8"/>
                          <a:pt x="772" y="22"/>
                        </a:cubicBezTo>
                        <a:cubicBezTo>
                          <a:pt x="475" y="496"/>
                          <a:pt x="298" y="1083"/>
                          <a:pt x="241" y="1649"/>
                        </a:cubicBezTo>
                        <a:cubicBezTo>
                          <a:pt x="206" y="1826"/>
                          <a:pt x="178" y="2003"/>
                          <a:pt x="149" y="2180"/>
                        </a:cubicBezTo>
                        <a:cubicBezTo>
                          <a:pt x="93" y="2534"/>
                          <a:pt x="1" y="2887"/>
                          <a:pt x="64" y="3269"/>
                        </a:cubicBezTo>
                        <a:cubicBezTo>
                          <a:pt x="64" y="3269"/>
                          <a:pt x="64" y="3298"/>
                          <a:pt x="93" y="3298"/>
                        </a:cubicBezTo>
                        <a:cubicBezTo>
                          <a:pt x="121" y="3298"/>
                          <a:pt x="121" y="3269"/>
                          <a:pt x="121" y="3269"/>
                        </a:cubicBezTo>
                        <a:cubicBezTo>
                          <a:pt x="64" y="2887"/>
                          <a:pt x="149" y="2534"/>
                          <a:pt x="206" y="2180"/>
                        </a:cubicBezTo>
                        <a:cubicBezTo>
                          <a:pt x="241" y="2003"/>
                          <a:pt x="270" y="1826"/>
                          <a:pt x="298" y="1649"/>
                        </a:cubicBezTo>
                        <a:cubicBezTo>
                          <a:pt x="354" y="1083"/>
                          <a:pt x="531" y="524"/>
                          <a:pt x="828" y="57"/>
                        </a:cubicBezTo>
                        <a:lnTo>
                          <a:pt x="828" y="22"/>
                        </a:lnTo>
                        <a:cubicBezTo>
                          <a:pt x="814" y="8"/>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957052" y="2889974"/>
                    <a:ext cx="160649" cy="74978"/>
                  </a:xfrm>
                  <a:custGeom>
                    <a:avLst/>
                    <a:gdLst/>
                    <a:ahLst/>
                    <a:cxnLst/>
                    <a:rect l="l" t="t" r="r" b="b"/>
                    <a:pathLst>
                      <a:path w="4748" h="2216" extrusionOk="0">
                        <a:moveTo>
                          <a:pt x="0" y="1"/>
                        </a:moveTo>
                        <a:cubicBezTo>
                          <a:pt x="149" y="857"/>
                          <a:pt x="680" y="1741"/>
                          <a:pt x="1387" y="2187"/>
                        </a:cubicBezTo>
                        <a:cubicBezTo>
                          <a:pt x="1444" y="2215"/>
                          <a:pt x="1507" y="2215"/>
                          <a:pt x="1564" y="2215"/>
                        </a:cubicBezTo>
                        <a:lnTo>
                          <a:pt x="3184" y="2215"/>
                        </a:lnTo>
                        <a:cubicBezTo>
                          <a:pt x="3240" y="2215"/>
                          <a:pt x="3304" y="2215"/>
                          <a:pt x="3361" y="2187"/>
                        </a:cubicBezTo>
                        <a:cubicBezTo>
                          <a:pt x="4068" y="1741"/>
                          <a:pt x="4599" y="857"/>
                          <a:pt x="4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7"/>
                <p:cNvGrpSpPr/>
                <p:nvPr/>
              </p:nvGrpSpPr>
              <p:grpSpPr>
                <a:xfrm>
                  <a:off x="4137001" y="3078323"/>
                  <a:ext cx="232450" cy="127628"/>
                  <a:chOff x="4015301" y="2838273"/>
                  <a:chExt cx="232450" cy="127628"/>
                </a:xfrm>
              </p:grpSpPr>
              <p:sp>
                <p:nvSpPr>
                  <p:cNvPr id="546" name="Google Shape;546;p37"/>
                  <p:cNvSpPr/>
                  <p:nvPr/>
                </p:nvSpPr>
                <p:spPr>
                  <a:xfrm>
                    <a:off x="4015301" y="2948882"/>
                    <a:ext cx="213533" cy="17019"/>
                  </a:xfrm>
                  <a:custGeom>
                    <a:avLst/>
                    <a:gdLst/>
                    <a:ahLst/>
                    <a:cxnLst/>
                    <a:rect l="l" t="t" r="r" b="b"/>
                    <a:pathLst>
                      <a:path w="6311" h="503" extrusionOk="0">
                        <a:moveTo>
                          <a:pt x="0" y="0"/>
                        </a:moveTo>
                        <a:lnTo>
                          <a:pt x="0" y="502"/>
                        </a:lnTo>
                        <a:lnTo>
                          <a:pt x="6310" y="502"/>
                        </a:lnTo>
                        <a:lnTo>
                          <a:pt x="6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4130918" y="2838273"/>
                    <a:ext cx="101742" cy="111588"/>
                  </a:xfrm>
                  <a:custGeom>
                    <a:avLst/>
                    <a:gdLst/>
                    <a:ahLst/>
                    <a:cxnLst/>
                    <a:rect l="l" t="t" r="r" b="b"/>
                    <a:pathLst>
                      <a:path w="3007" h="3298" extrusionOk="0">
                        <a:moveTo>
                          <a:pt x="0" y="1"/>
                        </a:moveTo>
                        <a:lnTo>
                          <a:pt x="594" y="3297"/>
                        </a:lnTo>
                        <a:lnTo>
                          <a:pt x="2363" y="3297"/>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4166818" y="2861856"/>
                    <a:ext cx="80933" cy="62155"/>
                  </a:xfrm>
                  <a:custGeom>
                    <a:avLst/>
                    <a:gdLst/>
                    <a:ahLst/>
                    <a:cxnLst/>
                    <a:rect l="l" t="t" r="r" b="b"/>
                    <a:pathLst>
                      <a:path w="2392" h="1837" extrusionOk="0">
                        <a:moveTo>
                          <a:pt x="1978" y="0"/>
                        </a:moveTo>
                        <a:cubicBezTo>
                          <a:pt x="1951" y="0"/>
                          <a:pt x="1921" y="4"/>
                          <a:pt x="1889" y="11"/>
                        </a:cubicBezTo>
                        <a:cubicBezTo>
                          <a:pt x="1564" y="40"/>
                          <a:pt x="1238" y="124"/>
                          <a:pt x="948" y="273"/>
                        </a:cubicBezTo>
                        <a:cubicBezTo>
                          <a:pt x="913" y="273"/>
                          <a:pt x="884" y="337"/>
                          <a:pt x="913" y="365"/>
                        </a:cubicBezTo>
                        <a:cubicBezTo>
                          <a:pt x="913" y="393"/>
                          <a:pt x="948" y="393"/>
                          <a:pt x="976" y="393"/>
                        </a:cubicBezTo>
                        <a:cubicBezTo>
                          <a:pt x="1266" y="245"/>
                          <a:pt x="1592" y="160"/>
                          <a:pt x="1917" y="124"/>
                        </a:cubicBezTo>
                        <a:cubicBezTo>
                          <a:pt x="1933" y="116"/>
                          <a:pt x="1950" y="113"/>
                          <a:pt x="1967" y="113"/>
                        </a:cubicBezTo>
                        <a:cubicBezTo>
                          <a:pt x="2010" y="113"/>
                          <a:pt x="2054" y="135"/>
                          <a:pt x="2094" y="160"/>
                        </a:cubicBezTo>
                        <a:cubicBezTo>
                          <a:pt x="2214" y="245"/>
                          <a:pt x="2214" y="365"/>
                          <a:pt x="2151" y="542"/>
                        </a:cubicBezTo>
                        <a:lnTo>
                          <a:pt x="1832" y="1511"/>
                        </a:lnTo>
                        <a:cubicBezTo>
                          <a:pt x="1797" y="1603"/>
                          <a:pt x="1712" y="1660"/>
                          <a:pt x="1620" y="1660"/>
                        </a:cubicBezTo>
                        <a:cubicBezTo>
                          <a:pt x="1426" y="1649"/>
                          <a:pt x="1237" y="1643"/>
                          <a:pt x="1048" y="1643"/>
                        </a:cubicBezTo>
                        <a:cubicBezTo>
                          <a:pt x="722" y="1643"/>
                          <a:pt x="400" y="1662"/>
                          <a:pt x="64" y="1716"/>
                        </a:cubicBezTo>
                        <a:cubicBezTo>
                          <a:pt x="28" y="1716"/>
                          <a:pt x="0" y="1752"/>
                          <a:pt x="0" y="1780"/>
                        </a:cubicBezTo>
                        <a:cubicBezTo>
                          <a:pt x="28" y="1808"/>
                          <a:pt x="28" y="1836"/>
                          <a:pt x="64" y="1836"/>
                        </a:cubicBezTo>
                        <a:lnTo>
                          <a:pt x="92" y="1836"/>
                        </a:lnTo>
                        <a:cubicBezTo>
                          <a:pt x="411" y="1783"/>
                          <a:pt x="726" y="1763"/>
                          <a:pt x="1050" y="1763"/>
                        </a:cubicBezTo>
                        <a:cubicBezTo>
                          <a:pt x="1237" y="1763"/>
                          <a:pt x="1426" y="1769"/>
                          <a:pt x="1620" y="1780"/>
                        </a:cubicBezTo>
                        <a:cubicBezTo>
                          <a:pt x="1769" y="1780"/>
                          <a:pt x="1889" y="1688"/>
                          <a:pt x="1946" y="1539"/>
                        </a:cubicBezTo>
                        <a:lnTo>
                          <a:pt x="2271" y="570"/>
                        </a:lnTo>
                        <a:cubicBezTo>
                          <a:pt x="2299" y="450"/>
                          <a:pt x="2391" y="188"/>
                          <a:pt x="2151" y="68"/>
                        </a:cubicBezTo>
                        <a:cubicBezTo>
                          <a:pt x="2109" y="26"/>
                          <a:pt x="2053" y="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7"/>
                <p:cNvGrpSpPr/>
                <p:nvPr/>
              </p:nvGrpSpPr>
              <p:grpSpPr>
                <a:xfrm>
                  <a:off x="3705154" y="2353574"/>
                  <a:ext cx="430899" cy="135173"/>
                  <a:chOff x="3583454" y="2026924"/>
                  <a:chExt cx="430899" cy="135173"/>
                </a:xfrm>
              </p:grpSpPr>
              <p:sp>
                <p:nvSpPr>
                  <p:cNvPr id="550" name="Google Shape;550;p37"/>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7"/>
                <p:cNvGrpSpPr/>
                <p:nvPr/>
              </p:nvGrpSpPr>
              <p:grpSpPr>
                <a:xfrm>
                  <a:off x="4013356" y="2847427"/>
                  <a:ext cx="312169" cy="63373"/>
                  <a:chOff x="4157006" y="2607377"/>
                  <a:chExt cx="312169" cy="63373"/>
                </a:xfrm>
              </p:grpSpPr>
              <p:sp>
                <p:nvSpPr>
                  <p:cNvPr id="571" name="Google Shape;571;p37"/>
                  <p:cNvSpPr/>
                  <p:nvPr/>
                </p:nvSpPr>
                <p:spPr>
                  <a:xfrm>
                    <a:off x="4411214" y="2619017"/>
                    <a:ext cx="24903" cy="39790"/>
                  </a:xfrm>
                  <a:custGeom>
                    <a:avLst/>
                    <a:gdLst/>
                    <a:ahLst/>
                    <a:cxnLst/>
                    <a:rect l="l" t="t" r="r" b="b"/>
                    <a:pathLst>
                      <a:path w="736" h="1176" extrusionOk="0">
                        <a:moveTo>
                          <a:pt x="665" y="1"/>
                        </a:moveTo>
                        <a:cubicBezTo>
                          <a:pt x="651" y="1"/>
                          <a:pt x="637" y="8"/>
                          <a:pt x="623" y="22"/>
                        </a:cubicBezTo>
                        <a:lnTo>
                          <a:pt x="28" y="673"/>
                        </a:lnTo>
                        <a:cubicBezTo>
                          <a:pt x="28" y="673"/>
                          <a:pt x="0" y="673"/>
                          <a:pt x="28" y="701"/>
                        </a:cubicBezTo>
                        <a:lnTo>
                          <a:pt x="28" y="758"/>
                        </a:lnTo>
                        <a:lnTo>
                          <a:pt x="651" y="1175"/>
                        </a:lnTo>
                        <a:lnTo>
                          <a:pt x="679" y="1175"/>
                        </a:lnTo>
                        <a:cubicBezTo>
                          <a:pt x="679" y="1175"/>
                          <a:pt x="708" y="1175"/>
                          <a:pt x="708" y="1147"/>
                        </a:cubicBezTo>
                        <a:cubicBezTo>
                          <a:pt x="736" y="1111"/>
                          <a:pt x="736" y="1083"/>
                          <a:pt x="708" y="1083"/>
                        </a:cubicBezTo>
                        <a:lnTo>
                          <a:pt x="177" y="701"/>
                        </a:lnTo>
                        <a:lnTo>
                          <a:pt x="708" y="114"/>
                        </a:lnTo>
                        <a:cubicBezTo>
                          <a:pt x="736" y="86"/>
                          <a:pt x="736" y="50"/>
                          <a:pt x="708" y="22"/>
                        </a:cubicBezTo>
                        <a:cubicBezTo>
                          <a:pt x="693" y="8"/>
                          <a:pt x="679" y="1"/>
                          <a:pt x="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395176" y="2619017"/>
                    <a:ext cx="23955" cy="39790"/>
                  </a:xfrm>
                  <a:custGeom>
                    <a:avLst/>
                    <a:gdLst/>
                    <a:ahLst/>
                    <a:cxnLst/>
                    <a:rect l="l" t="t" r="r" b="b"/>
                    <a:pathLst>
                      <a:path w="708" h="1176" extrusionOk="0">
                        <a:moveTo>
                          <a:pt x="651" y="1"/>
                        </a:moveTo>
                        <a:cubicBezTo>
                          <a:pt x="637" y="1"/>
                          <a:pt x="623" y="8"/>
                          <a:pt x="623" y="22"/>
                        </a:cubicBezTo>
                        <a:lnTo>
                          <a:pt x="0" y="673"/>
                        </a:lnTo>
                        <a:lnTo>
                          <a:pt x="0" y="701"/>
                        </a:lnTo>
                        <a:cubicBezTo>
                          <a:pt x="0" y="729"/>
                          <a:pt x="0" y="729"/>
                          <a:pt x="35" y="758"/>
                        </a:cubicBezTo>
                        <a:lnTo>
                          <a:pt x="623" y="1175"/>
                        </a:lnTo>
                        <a:lnTo>
                          <a:pt x="651" y="1175"/>
                        </a:lnTo>
                        <a:cubicBezTo>
                          <a:pt x="679" y="1175"/>
                          <a:pt x="679" y="1175"/>
                          <a:pt x="708" y="1147"/>
                        </a:cubicBezTo>
                        <a:cubicBezTo>
                          <a:pt x="708" y="1111"/>
                          <a:pt x="708" y="1083"/>
                          <a:pt x="679" y="1083"/>
                        </a:cubicBezTo>
                        <a:lnTo>
                          <a:pt x="149" y="701"/>
                        </a:lnTo>
                        <a:lnTo>
                          <a:pt x="708" y="114"/>
                        </a:lnTo>
                        <a:cubicBezTo>
                          <a:pt x="708" y="86"/>
                          <a:pt x="708" y="50"/>
                          <a:pt x="679" y="22"/>
                        </a:cubicBezTo>
                        <a:cubicBezTo>
                          <a:pt x="679" y="8"/>
                          <a:pt x="665"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4360460" y="2620708"/>
                    <a:ext cx="25884" cy="37117"/>
                  </a:xfrm>
                  <a:custGeom>
                    <a:avLst/>
                    <a:gdLst/>
                    <a:ahLst/>
                    <a:cxnLst/>
                    <a:rect l="l" t="t" r="r" b="b"/>
                    <a:pathLst>
                      <a:path w="765" h="1097" extrusionOk="0">
                        <a:moveTo>
                          <a:pt x="382" y="120"/>
                        </a:moveTo>
                        <a:cubicBezTo>
                          <a:pt x="531" y="120"/>
                          <a:pt x="644" y="297"/>
                          <a:pt x="644" y="531"/>
                        </a:cubicBezTo>
                        <a:cubicBezTo>
                          <a:pt x="644" y="771"/>
                          <a:pt x="531" y="976"/>
                          <a:pt x="382" y="976"/>
                        </a:cubicBezTo>
                        <a:cubicBezTo>
                          <a:pt x="234" y="976"/>
                          <a:pt x="114" y="771"/>
                          <a:pt x="114" y="531"/>
                        </a:cubicBezTo>
                        <a:cubicBezTo>
                          <a:pt x="114" y="297"/>
                          <a:pt x="234" y="120"/>
                          <a:pt x="382" y="120"/>
                        </a:cubicBezTo>
                        <a:close/>
                        <a:moveTo>
                          <a:pt x="382" y="0"/>
                        </a:moveTo>
                        <a:cubicBezTo>
                          <a:pt x="177" y="0"/>
                          <a:pt x="0" y="241"/>
                          <a:pt x="0" y="531"/>
                        </a:cubicBezTo>
                        <a:cubicBezTo>
                          <a:pt x="0" y="856"/>
                          <a:pt x="177" y="1097"/>
                          <a:pt x="382" y="1097"/>
                        </a:cubicBezTo>
                        <a:cubicBezTo>
                          <a:pt x="587" y="1097"/>
                          <a:pt x="764" y="856"/>
                          <a:pt x="764" y="531"/>
                        </a:cubicBezTo>
                        <a:cubicBezTo>
                          <a:pt x="764" y="241"/>
                          <a:pt x="587"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4335320" y="2620708"/>
                    <a:ext cx="4094" cy="37117"/>
                  </a:xfrm>
                  <a:custGeom>
                    <a:avLst/>
                    <a:gdLst/>
                    <a:ahLst/>
                    <a:cxnLst/>
                    <a:rect l="l" t="t" r="r" b="b"/>
                    <a:pathLst>
                      <a:path w="121" h="1097" extrusionOk="0">
                        <a:moveTo>
                          <a:pt x="64" y="0"/>
                        </a:moveTo>
                        <a:cubicBezTo>
                          <a:pt x="36" y="0"/>
                          <a:pt x="1" y="0"/>
                          <a:pt x="1" y="64"/>
                        </a:cubicBezTo>
                        <a:lnTo>
                          <a:pt x="1" y="1033"/>
                        </a:lnTo>
                        <a:cubicBezTo>
                          <a:pt x="1" y="1061"/>
                          <a:pt x="36" y="1097"/>
                          <a:pt x="64" y="1097"/>
                        </a:cubicBezTo>
                        <a:cubicBezTo>
                          <a:pt x="92" y="1097"/>
                          <a:pt x="121" y="1061"/>
                          <a:pt x="121" y="1033"/>
                        </a:cubicBezTo>
                        <a:lnTo>
                          <a:pt x="121" y="64"/>
                        </a:lnTo>
                        <a:cubicBezTo>
                          <a:pt x="121" y="0"/>
                          <a:pt x="92"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4302534" y="2623821"/>
                    <a:ext cx="19895" cy="30891"/>
                  </a:xfrm>
                  <a:custGeom>
                    <a:avLst/>
                    <a:gdLst/>
                    <a:ahLst/>
                    <a:cxnLst/>
                    <a:rect l="l" t="t" r="r" b="b"/>
                    <a:pathLst>
                      <a:path w="588" h="913" extrusionOk="0">
                        <a:moveTo>
                          <a:pt x="0" y="0"/>
                        </a:moveTo>
                        <a:lnTo>
                          <a:pt x="0" y="913"/>
                        </a:lnTo>
                        <a:lnTo>
                          <a:pt x="587" y="913"/>
                        </a:lnTo>
                        <a:lnTo>
                          <a:pt x="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4257532" y="2621893"/>
                    <a:ext cx="33057" cy="34749"/>
                  </a:xfrm>
                  <a:custGeom>
                    <a:avLst/>
                    <a:gdLst/>
                    <a:ahLst/>
                    <a:cxnLst/>
                    <a:rect l="l" t="t" r="r" b="b"/>
                    <a:pathLst>
                      <a:path w="977" h="1027" extrusionOk="0">
                        <a:moveTo>
                          <a:pt x="856" y="114"/>
                        </a:moveTo>
                        <a:lnTo>
                          <a:pt x="856" y="913"/>
                        </a:lnTo>
                        <a:lnTo>
                          <a:pt x="121" y="913"/>
                        </a:lnTo>
                        <a:lnTo>
                          <a:pt x="121" y="114"/>
                        </a:lnTo>
                        <a:close/>
                        <a:moveTo>
                          <a:pt x="64" y="1"/>
                        </a:moveTo>
                        <a:cubicBezTo>
                          <a:pt x="36" y="1"/>
                          <a:pt x="0" y="29"/>
                          <a:pt x="0" y="57"/>
                        </a:cubicBezTo>
                        <a:lnTo>
                          <a:pt x="0" y="970"/>
                        </a:lnTo>
                        <a:cubicBezTo>
                          <a:pt x="0" y="998"/>
                          <a:pt x="36" y="1026"/>
                          <a:pt x="64" y="1026"/>
                        </a:cubicBezTo>
                        <a:lnTo>
                          <a:pt x="920" y="1026"/>
                        </a:lnTo>
                        <a:cubicBezTo>
                          <a:pt x="948" y="1026"/>
                          <a:pt x="977" y="998"/>
                          <a:pt x="977" y="970"/>
                        </a:cubicBezTo>
                        <a:lnTo>
                          <a:pt x="977" y="57"/>
                        </a:lnTo>
                        <a:cubicBezTo>
                          <a:pt x="977" y="29"/>
                          <a:pt x="948"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214696" y="2623821"/>
                    <a:ext cx="32076" cy="30891"/>
                  </a:xfrm>
                  <a:custGeom>
                    <a:avLst/>
                    <a:gdLst/>
                    <a:ahLst/>
                    <a:cxnLst/>
                    <a:rect l="l" t="t" r="r" b="b"/>
                    <a:pathLst>
                      <a:path w="948"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178762" y="2607377"/>
                    <a:ext cx="23989" cy="63373"/>
                  </a:xfrm>
                  <a:custGeom>
                    <a:avLst/>
                    <a:gdLst/>
                    <a:ahLst/>
                    <a:cxnLst/>
                    <a:rect l="l" t="t" r="r" b="b"/>
                    <a:pathLst>
                      <a:path w="709" h="1873" extrusionOk="0">
                        <a:moveTo>
                          <a:pt x="392" y="0"/>
                        </a:moveTo>
                        <a:cubicBezTo>
                          <a:pt x="350" y="0"/>
                          <a:pt x="310" y="20"/>
                          <a:pt x="270" y="40"/>
                        </a:cubicBezTo>
                        <a:cubicBezTo>
                          <a:pt x="178" y="104"/>
                          <a:pt x="149" y="189"/>
                          <a:pt x="121" y="281"/>
                        </a:cubicBezTo>
                        <a:cubicBezTo>
                          <a:pt x="121" y="366"/>
                          <a:pt x="121" y="458"/>
                          <a:pt x="149" y="514"/>
                        </a:cubicBezTo>
                        <a:cubicBezTo>
                          <a:pt x="149" y="571"/>
                          <a:pt x="178" y="635"/>
                          <a:pt x="178" y="663"/>
                        </a:cubicBezTo>
                        <a:cubicBezTo>
                          <a:pt x="178" y="748"/>
                          <a:pt x="149" y="868"/>
                          <a:pt x="65" y="896"/>
                        </a:cubicBezTo>
                        <a:lnTo>
                          <a:pt x="29" y="896"/>
                        </a:lnTo>
                        <a:cubicBezTo>
                          <a:pt x="1" y="925"/>
                          <a:pt x="1" y="960"/>
                          <a:pt x="1" y="988"/>
                        </a:cubicBezTo>
                        <a:cubicBezTo>
                          <a:pt x="1" y="1017"/>
                          <a:pt x="29" y="1017"/>
                          <a:pt x="65" y="1017"/>
                        </a:cubicBezTo>
                        <a:lnTo>
                          <a:pt x="121" y="1017"/>
                        </a:lnTo>
                        <a:lnTo>
                          <a:pt x="178" y="1073"/>
                        </a:lnTo>
                        <a:lnTo>
                          <a:pt x="178" y="1250"/>
                        </a:lnTo>
                        <a:lnTo>
                          <a:pt x="149" y="1278"/>
                        </a:lnTo>
                        <a:cubicBezTo>
                          <a:pt x="149" y="1455"/>
                          <a:pt x="178" y="1604"/>
                          <a:pt x="241" y="1696"/>
                        </a:cubicBezTo>
                        <a:cubicBezTo>
                          <a:pt x="298" y="1809"/>
                          <a:pt x="418" y="1873"/>
                          <a:pt x="531" y="1873"/>
                        </a:cubicBezTo>
                        <a:cubicBezTo>
                          <a:pt x="595" y="1873"/>
                          <a:pt x="623" y="1844"/>
                          <a:pt x="680" y="1809"/>
                        </a:cubicBezTo>
                        <a:cubicBezTo>
                          <a:pt x="708" y="1809"/>
                          <a:pt x="708" y="1752"/>
                          <a:pt x="708" y="1752"/>
                        </a:cubicBezTo>
                        <a:cubicBezTo>
                          <a:pt x="688" y="1732"/>
                          <a:pt x="668" y="1712"/>
                          <a:pt x="648" y="1712"/>
                        </a:cubicBezTo>
                        <a:cubicBezTo>
                          <a:pt x="640" y="1712"/>
                          <a:pt x="632" y="1716"/>
                          <a:pt x="623" y="1724"/>
                        </a:cubicBezTo>
                        <a:cubicBezTo>
                          <a:pt x="598" y="1740"/>
                          <a:pt x="568" y="1747"/>
                          <a:pt x="537" y="1747"/>
                        </a:cubicBezTo>
                        <a:cubicBezTo>
                          <a:pt x="456" y="1747"/>
                          <a:pt x="367" y="1699"/>
                          <a:pt x="326" y="1632"/>
                        </a:cubicBezTo>
                        <a:cubicBezTo>
                          <a:pt x="270" y="1547"/>
                          <a:pt x="270" y="1427"/>
                          <a:pt x="270" y="1278"/>
                        </a:cubicBezTo>
                        <a:lnTo>
                          <a:pt x="298" y="1250"/>
                        </a:lnTo>
                        <a:cubicBezTo>
                          <a:pt x="298" y="1194"/>
                          <a:pt x="298" y="1102"/>
                          <a:pt x="270" y="1045"/>
                        </a:cubicBezTo>
                        <a:cubicBezTo>
                          <a:pt x="270" y="1017"/>
                          <a:pt x="241" y="960"/>
                          <a:pt x="206" y="925"/>
                        </a:cubicBezTo>
                        <a:cubicBezTo>
                          <a:pt x="270" y="868"/>
                          <a:pt x="298" y="748"/>
                          <a:pt x="298" y="663"/>
                        </a:cubicBezTo>
                        <a:cubicBezTo>
                          <a:pt x="298" y="606"/>
                          <a:pt x="270" y="543"/>
                          <a:pt x="270" y="514"/>
                        </a:cubicBezTo>
                        <a:cubicBezTo>
                          <a:pt x="241" y="430"/>
                          <a:pt x="241" y="366"/>
                          <a:pt x="241" y="309"/>
                        </a:cubicBezTo>
                        <a:cubicBezTo>
                          <a:pt x="241" y="253"/>
                          <a:pt x="298" y="161"/>
                          <a:pt x="326" y="132"/>
                        </a:cubicBezTo>
                        <a:lnTo>
                          <a:pt x="418" y="132"/>
                        </a:lnTo>
                        <a:cubicBezTo>
                          <a:pt x="447" y="132"/>
                          <a:pt x="475" y="132"/>
                          <a:pt x="475" y="104"/>
                        </a:cubicBezTo>
                        <a:cubicBezTo>
                          <a:pt x="503" y="40"/>
                          <a:pt x="475" y="12"/>
                          <a:pt x="447" y="12"/>
                        </a:cubicBezTo>
                        <a:cubicBezTo>
                          <a:pt x="428" y="4"/>
                          <a:pt x="410"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4157006" y="2609915"/>
                    <a:ext cx="10793" cy="58704"/>
                  </a:xfrm>
                  <a:custGeom>
                    <a:avLst/>
                    <a:gdLst/>
                    <a:ahLst/>
                    <a:cxnLst/>
                    <a:rect l="l" t="t" r="r" b="b"/>
                    <a:pathLst>
                      <a:path w="319" h="1735" extrusionOk="0">
                        <a:moveTo>
                          <a:pt x="290" y="1"/>
                        </a:moveTo>
                        <a:cubicBezTo>
                          <a:pt x="262" y="1"/>
                          <a:pt x="234" y="1"/>
                          <a:pt x="205" y="29"/>
                        </a:cubicBezTo>
                        <a:cubicBezTo>
                          <a:pt x="0" y="560"/>
                          <a:pt x="0" y="1175"/>
                          <a:pt x="205" y="1706"/>
                        </a:cubicBezTo>
                        <a:cubicBezTo>
                          <a:pt x="205" y="1706"/>
                          <a:pt x="234" y="1734"/>
                          <a:pt x="262" y="1734"/>
                        </a:cubicBezTo>
                        <a:lnTo>
                          <a:pt x="290" y="1734"/>
                        </a:lnTo>
                        <a:cubicBezTo>
                          <a:pt x="318" y="1706"/>
                          <a:pt x="318" y="1677"/>
                          <a:pt x="318" y="1649"/>
                        </a:cubicBezTo>
                        <a:cubicBezTo>
                          <a:pt x="113" y="1147"/>
                          <a:pt x="113" y="588"/>
                          <a:pt x="318" y="86"/>
                        </a:cubicBezTo>
                        <a:cubicBezTo>
                          <a:pt x="318" y="57"/>
                          <a:pt x="31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4445185" y="2607377"/>
                    <a:ext cx="23989" cy="63373"/>
                  </a:xfrm>
                  <a:custGeom>
                    <a:avLst/>
                    <a:gdLst/>
                    <a:ahLst/>
                    <a:cxnLst/>
                    <a:rect l="l" t="t" r="r" b="b"/>
                    <a:pathLst>
                      <a:path w="709" h="1873" extrusionOk="0">
                        <a:moveTo>
                          <a:pt x="317" y="0"/>
                        </a:moveTo>
                        <a:cubicBezTo>
                          <a:pt x="299" y="0"/>
                          <a:pt x="281" y="4"/>
                          <a:pt x="262" y="12"/>
                        </a:cubicBezTo>
                        <a:cubicBezTo>
                          <a:pt x="234" y="12"/>
                          <a:pt x="206" y="40"/>
                          <a:pt x="234" y="104"/>
                        </a:cubicBezTo>
                        <a:cubicBezTo>
                          <a:pt x="234" y="132"/>
                          <a:pt x="262" y="132"/>
                          <a:pt x="291" y="132"/>
                        </a:cubicBezTo>
                        <a:lnTo>
                          <a:pt x="383" y="132"/>
                        </a:lnTo>
                        <a:cubicBezTo>
                          <a:pt x="411" y="161"/>
                          <a:pt x="468" y="253"/>
                          <a:pt x="468" y="309"/>
                        </a:cubicBezTo>
                        <a:cubicBezTo>
                          <a:pt x="468" y="366"/>
                          <a:pt x="468" y="430"/>
                          <a:pt x="439" y="514"/>
                        </a:cubicBezTo>
                        <a:cubicBezTo>
                          <a:pt x="439" y="543"/>
                          <a:pt x="439" y="606"/>
                          <a:pt x="411" y="663"/>
                        </a:cubicBezTo>
                        <a:cubicBezTo>
                          <a:pt x="411" y="748"/>
                          <a:pt x="439" y="868"/>
                          <a:pt x="503" y="925"/>
                        </a:cubicBezTo>
                        <a:cubicBezTo>
                          <a:pt x="468" y="960"/>
                          <a:pt x="439" y="1017"/>
                          <a:pt x="439" y="1045"/>
                        </a:cubicBezTo>
                        <a:cubicBezTo>
                          <a:pt x="411" y="1102"/>
                          <a:pt x="411" y="1194"/>
                          <a:pt x="439" y="1250"/>
                        </a:cubicBezTo>
                        <a:lnTo>
                          <a:pt x="439" y="1278"/>
                        </a:lnTo>
                        <a:cubicBezTo>
                          <a:pt x="439" y="1427"/>
                          <a:pt x="439" y="1547"/>
                          <a:pt x="383" y="1632"/>
                        </a:cubicBezTo>
                        <a:cubicBezTo>
                          <a:pt x="342" y="1699"/>
                          <a:pt x="253" y="1747"/>
                          <a:pt x="172" y="1747"/>
                        </a:cubicBezTo>
                        <a:cubicBezTo>
                          <a:pt x="141" y="1747"/>
                          <a:pt x="111" y="1740"/>
                          <a:pt x="86" y="1724"/>
                        </a:cubicBezTo>
                        <a:cubicBezTo>
                          <a:pt x="77" y="1716"/>
                          <a:pt x="69" y="1712"/>
                          <a:pt x="61" y="1712"/>
                        </a:cubicBezTo>
                        <a:cubicBezTo>
                          <a:pt x="43" y="1712"/>
                          <a:pt x="29" y="1732"/>
                          <a:pt x="29" y="1752"/>
                        </a:cubicBezTo>
                        <a:cubicBezTo>
                          <a:pt x="1" y="1752"/>
                          <a:pt x="1" y="1809"/>
                          <a:pt x="29" y="1809"/>
                        </a:cubicBezTo>
                        <a:cubicBezTo>
                          <a:pt x="86" y="1844"/>
                          <a:pt x="114" y="1873"/>
                          <a:pt x="178" y="1873"/>
                        </a:cubicBezTo>
                        <a:cubicBezTo>
                          <a:pt x="291" y="1873"/>
                          <a:pt x="411" y="1809"/>
                          <a:pt x="468" y="1696"/>
                        </a:cubicBezTo>
                        <a:cubicBezTo>
                          <a:pt x="560" y="1604"/>
                          <a:pt x="560" y="1455"/>
                          <a:pt x="560" y="1278"/>
                        </a:cubicBezTo>
                        <a:lnTo>
                          <a:pt x="560" y="1250"/>
                        </a:lnTo>
                        <a:cubicBezTo>
                          <a:pt x="531" y="1194"/>
                          <a:pt x="531" y="1137"/>
                          <a:pt x="560" y="1073"/>
                        </a:cubicBezTo>
                        <a:cubicBezTo>
                          <a:pt x="560" y="1045"/>
                          <a:pt x="588" y="1045"/>
                          <a:pt x="588" y="1017"/>
                        </a:cubicBezTo>
                        <a:lnTo>
                          <a:pt x="644" y="1017"/>
                        </a:lnTo>
                        <a:cubicBezTo>
                          <a:pt x="680" y="1017"/>
                          <a:pt x="708" y="1017"/>
                          <a:pt x="708" y="988"/>
                        </a:cubicBezTo>
                        <a:cubicBezTo>
                          <a:pt x="708" y="960"/>
                          <a:pt x="708" y="925"/>
                          <a:pt x="680" y="896"/>
                        </a:cubicBezTo>
                        <a:lnTo>
                          <a:pt x="644" y="896"/>
                        </a:lnTo>
                        <a:cubicBezTo>
                          <a:pt x="588" y="868"/>
                          <a:pt x="531" y="748"/>
                          <a:pt x="531" y="663"/>
                        </a:cubicBezTo>
                        <a:cubicBezTo>
                          <a:pt x="560" y="635"/>
                          <a:pt x="560" y="571"/>
                          <a:pt x="560" y="514"/>
                        </a:cubicBezTo>
                        <a:cubicBezTo>
                          <a:pt x="588" y="458"/>
                          <a:pt x="588" y="366"/>
                          <a:pt x="588" y="281"/>
                        </a:cubicBezTo>
                        <a:cubicBezTo>
                          <a:pt x="588" y="189"/>
                          <a:pt x="531" y="104"/>
                          <a:pt x="439" y="40"/>
                        </a:cubicBezTo>
                        <a:cubicBezTo>
                          <a:pt x="399" y="20"/>
                          <a:pt x="35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7"/>
                <p:cNvGrpSpPr/>
                <p:nvPr/>
              </p:nvGrpSpPr>
              <p:grpSpPr>
                <a:xfrm>
                  <a:off x="3007131" y="2353586"/>
                  <a:ext cx="269330" cy="224564"/>
                  <a:chOff x="2715768" y="1997386"/>
                  <a:chExt cx="269330" cy="224564"/>
                </a:xfrm>
              </p:grpSpPr>
              <p:sp>
                <p:nvSpPr>
                  <p:cNvPr id="582" name="Google Shape;582;p37"/>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37"/>
                <p:cNvSpPr/>
                <p:nvPr/>
              </p:nvSpPr>
              <p:spPr>
                <a:xfrm>
                  <a:off x="4145832" y="2621269"/>
                  <a:ext cx="174792" cy="149923"/>
                </a:xfrm>
                <a:custGeom>
                  <a:avLst/>
                  <a:gdLst/>
                  <a:ahLst/>
                  <a:cxnLst/>
                  <a:rect l="l" t="t" r="r" b="b"/>
                  <a:pathLst>
                    <a:path w="5166" h="4431" extrusionOk="0">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4285642" y="2696317"/>
                  <a:ext cx="20842" cy="16072"/>
                </a:xfrm>
                <a:custGeom>
                  <a:avLst/>
                  <a:gdLst/>
                  <a:ahLst/>
                  <a:cxnLst/>
                  <a:rect l="l" t="t" r="r" b="b"/>
                  <a:pathLst>
                    <a:path w="616" h="475" extrusionOk="0">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4190834" y="2681226"/>
                  <a:ext cx="29978" cy="27068"/>
                </a:xfrm>
                <a:custGeom>
                  <a:avLst/>
                  <a:gdLst/>
                  <a:ahLst/>
                  <a:cxnLst/>
                  <a:rect l="l" t="t" r="r" b="b"/>
                  <a:pathLst>
                    <a:path w="886" h="800" extrusionOk="0">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4174796" y="2659436"/>
                  <a:ext cx="18000" cy="6023"/>
                </a:xfrm>
                <a:custGeom>
                  <a:avLst/>
                  <a:gdLst/>
                  <a:ahLst/>
                  <a:cxnLst/>
                  <a:rect l="l" t="t" r="r" b="b"/>
                  <a:pathLst>
                    <a:path w="532" h="178" extrusionOk="0">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4205688" y="2639337"/>
                  <a:ext cx="22060" cy="23955"/>
                </a:xfrm>
                <a:custGeom>
                  <a:avLst/>
                  <a:gdLst/>
                  <a:ahLst/>
                  <a:cxnLst/>
                  <a:rect l="l" t="t" r="r" b="b"/>
                  <a:pathLst>
                    <a:path w="652" h="708" extrusionOk="0">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4203759" y="2703253"/>
                  <a:ext cx="22060" cy="18948"/>
                </a:xfrm>
                <a:custGeom>
                  <a:avLst/>
                  <a:gdLst/>
                  <a:ahLst/>
                  <a:cxnLst/>
                  <a:rect l="l" t="t" r="r" b="b"/>
                  <a:pathLst>
                    <a:path w="652" h="560" extrusionOk="0">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4161870" y="2671413"/>
                  <a:ext cx="15124" cy="23955"/>
                </a:xfrm>
                <a:custGeom>
                  <a:avLst/>
                  <a:gdLst/>
                  <a:ahLst/>
                  <a:cxnLst/>
                  <a:rect l="l" t="t" r="r" b="b"/>
                  <a:pathLst>
                    <a:path w="447" h="708" extrusionOk="0">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4277488" y="2717126"/>
                  <a:ext cx="18000" cy="11030"/>
                </a:xfrm>
                <a:custGeom>
                  <a:avLst/>
                  <a:gdLst/>
                  <a:ahLst/>
                  <a:cxnLst/>
                  <a:rect l="l" t="t" r="r" b="b"/>
                  <a:pathLst>
                    <a:path w="532" h="326" extrusionOk="0">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4262667" y="2646646"/>
                  <a:ext cx="29944" cy="7816"/>
                </a:xfrm>
                <a:custGeom>
                  <a:avLst/>
                  <a:gdLst/>
                  <a:ahLst/>
                  <a:cxnLst/>
                  <a:rect l="l" t="t" r="r" b="b"/>
                  <a:pathLst>
                    <a:path w="885" h="231" extrusionOk="0">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4296639" y="2663563"/>
                  <a:ext cx="10827" cy="18880"/>
                </a:xfrm>
                <a:custGeom>
                  <a:avLst/>
                  <a:gdLst/>
                  <a:ahLst/>
                  <a:cxnLst/>
                  <a:rect l="l" t="t" r="r" b="b"/>
                  <a:pathLst>
                    <a:path w="320" h="558" extrusionOk="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4239659" y="2671853"/>
                  <a:ext cx="23042" cy="28557"/>
                </a:xfrm>
                <a:custGeom>
                  <a:avLst/>
                  <a:gdLst/>
                  <a:ahLst/>
                  <a:cxnLst/>
                  <a:rect l="l" t="t" r="r" b="b"/>
                  <a:pathLst>
                    <a:path w="681" h="844" extrusionOk="0">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4234651" y="2704200"/>
                  <a:ext cx="6970" cy="17019"/>
                </a:xfrm>
                <a:custGeom>
                  <a:avLst/>
                  <a:gdLst/>
                  <a:ahLst/>
                  <a:cxnLst/>
                  <a:rect l="l" t="t" r="r" b="b"/>
                  <a:pathLst>
                    <a:path w="206" h="503" extrusionOk="0">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37"/>
                <p:cNvGrpSpPr/>
                <p:nvPr/>
              </p:nvGrpSpPr>
              <p:grpSpPr>
                <a:xfrm>
                  <a:off x="3427734" y="2323833"/>
                  <a:ext cx="175743" cy="194657"/>
                  <a:chOff x="3306034" y="1949508"/>
                  <a:chExt cx="175743" cy="194657"/>
                </a:xfrm>
              </p:grpSpPr>
              <p:sp>
                <p:nvSpPr>
                  <p:cNvPr id="600" name="Google Shape;600;p37"/>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7"/>
              <p:cNvGrpSpPr/>
              <p:nvPr/>
            </p:nvGrpSpPr>
            <p:grpSpPr>
              <a:xfrm>
                <a:off x="6350423" y="1987207"/>
                <a:ext cx="2348409" cy="2480360"/>
                <a:chOff x="2970924" y="3808142"/>
                <a:chExt cx="996524" cy="1052516"/>
              </a:xfrm>
            </p:grpSpPr>
            <p:sp>
              <p:nvSpPr>
                <p:cNvPr id="611" name="Google Shape;611;p37"/>
                <p:cNvSpPr/>
                <p:nvPr/>
              </p:nvSpPr>
              <p:spPr>
                <a:xfrm>
                  <a:off x="3598308" y="4002867"/>
                  <a:ext cx="137675" cy="167957"/>
                </a:xfrm>
                <a:custGeom>
                  <a:avLst/>
                  <a:gdLst/>
                  <a:ahLst/>
                  <a:cxnLst/>
                  <a:rect l="l" t="t" r="r" b="b"/>
                  <a:pathLst>
                    <a:path w="4069" h="4964" extrusionOk="0">
                      <a:moveTo>
                        <a:pt x="3189" y="1"/>
                      </a:moveTo>
                      <a:cubicBezTo>
                        <a:pt x="2810" y="1"/>
                        <a:pt x="2319" y="494"/>
                        <a:pt x="2095" y="713"/>
                      </a:cubicBezTo>
                      <a:cubicBezTo>
                        <a:pt x="1918" y="925"/>
                        <a:pt x="1713" y="1159"/>
                        <a:pt x="1479" y="1364"/>
                      </a:cubicBezTo>
                      <a:cubicBezTo>
                        <a:pt x="1239" y="1569"/>
                        <a:pt x="977" y="1689"/>
                        <a:pt x="708" y="1866"/>
                      </a:cubicBezTo>
                      <a:cubicBezTo>
                        <a:pt x="503" y="2043"/>
                        <a:pt x="298" y="2220"/>
                        <a:pt x="177" y="2453"/>
                      </a:cubicBezTo>
                      <a:cubicBezTo>
                        <a:pt x="64" y="2659"/>
                        <a:pt x="29" y="2871"/>
                        <a:pt x="29" y="3104"/>
                      </a:cubicBezTo>
                      <a:cubicBezTo>
                        <a:pt x="1" y="3635"/>
                        <a:pt x="149" y="4222"/>
                        <a:pt x="595" y="4547"/>
                      </a:cubicBezTo>
                      <a:cubicBezTo>
                        <a:pt x="736" y="4668"/>
                        <a:pt x="913" y="4753"/>
                        <a:pt x="1090" y="4816"/>
                      </a:cubicBezTo>
                      <a:cubicBezTo>
                        <a:pt x="1361" y="4912"/>
                        <a:pt x="1659" y="4964"/>
                        <a:pt x="1949" y="4964"/>
                      </a:cubicBezTo>
                      <a:cubicBezTo>
                        <a:pt x="2197" y="4964"/>
                        <a:pt x="2439" y="4926"/>
                        <a:pt x="2653" y="4845"/>
                      </a:cubicBezTo>
                      <a:cubicBezTo>
                        <a:pt x="2894" y="4781"/>
                        <a:pt x="3099" y="4547"/>
                        <a:pt x="3276" y="4371"/>
                      </a:cubicBezTo>
                      <a:cubicBezTo>
                        <a:pt x="3453" y="4194"/>
                        <a:pt x="3630" y="3989"/>
                        <a:pt x="3743" y="3755"/>
                      </a:cubicBezTo>
                      <a:cubicBezTo>
                        <a:pt x="3891" y="3515"/>
                        <a:pt x="3983" y="3225"/>
                        <a:pt x="4040" y="2927"/>
                      </a:cubicBezTo>
                      <a:cubicBezTo>
                        <a:pt x="4068" y="2574"/>
                        <a:pt x="4068" y="2220"/>
                        <a:pt x="4068" y="1866"/>
                      </a:cubicBezTo>
                      <a:cubicBezTo>
                        <a:pt x="4040" y="1244"/>
                        <a:pt x="3835" y="685"/>
                        <a:pt x="3509" y="183"/>
                      </a:cubicBezTo>
                      <a:cubicBezTo>
                        <a:pt x="3423" y="53"/>
                        <a:pt x="3312" y="1"/>
                        <a:pt x="3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2972142" y="4023405"/>
                  <a:ext cx="272169" cy="460562"/>
                </a:xfrm>
                <a:custGeom>
                  <a:avLst/>
                  <a:gdLst/>
                  <a:ahLst/>
                  <a:cxnLst/>
                  <a:rect l="l" t="t" r="r" b="b"/>
                  <a:pathLst>
                    <a:path w="8044" h="13612" extrusionOk="0">
                      <a:moveTo>
                        <a:pt x="532" y="1"/>
                      </a:moveTo>
                      <a:cubicBezTo>
                        <a:pt x="504" y="1"/>
                        <a:pt x="473" y="15"/>
                        <a:pt x="439" y="50"/>
                      </a:cubicBezTo>
                      <a:cubicBezTo>
                        <a:pt x="382" y="78"/>
                        <a:pt x="382" y="142"/>
                        <a:pt x="382" y="198"/>
                      </a:cubicBezTo>
                      <a:cubicBezTo>
                        <a:pt x="354" y="347"/>
                        <a:pt x="354" y="495"/>
                        <a:pt x="382" y="672"/>
                      </a:cubicBezTo>
                      <a:cubicBezTo>
                        <a:pt x="363" y="653"/>
                        <a:pt x="345" y="646"/>
                        <a:pt x="328" y="646"/>
                      </a:cubicBezTo>
                      <a:cubicBezTo>
                        <a:pt x="287" y="646"/>
                        <a:pt x="253" y="689"/>
                        <a:pt x="234" y="729"/>
                      </a:cubicBezTo>
                      <a:cubicBezTo>
                        <a:pt x="177" y="877"/>
                        <a:pt x="205" y="990"/>
                        <a:pt x="113" y="1111"/>
                      </a:cubicBezTo>
                      <a:cubicBezTo>
                        <a:pt x="28" y="1259"/>
                        <a:pt x="0" y="1408"/>
                        <a:pt x="28" y="1556"/>
                      </a:cubicBezTo>
                      <a:cubicBezTo>
                        <a:pt x="28" y="1670"/>
                        <a:pt x="85" y="1790"/>
                        <a:pt x="142" y="1910"/>
                      </a:cubicBezTo>
                      <a:cubicBezTo>
                        <a:pt x="318" y="2292"/>
                        <a:pt x="587" y="2794"/>
                        <a:pt x="941" y="3028"/>
                      </a:cubicBezTo>
                      <a:cubicBezTo>
                        <a:pt x="1323" y="3233"/>
                        <a:pt x="1769" y="3410"/>
                        <a:pt x="2087" y="3735"/>
                      </a:cubicBezTo>
                      <a:cubicBezTo>
                        <a:pt x="2179" y="3820"/>
                        <a:pt x="2207" y="3969"/>
                        <a:pt x="2264" y="4089"/>
                      </a:cubicBezTo>
                      <a:cubicBezTo>
                        <a:pt x="2858" y="5829"/>
                        <a:pt x="3148" y="7654"/>
                        <a:pt x="3594" y="9451"/>
                      </a:cubicBezTo>
                      <a:cubicBezTo>
                        <a:pt x="3827" y="10364"/>
                        <a:pt x="4096" y="11340"/>
                        <a:pt x="4478" y="12225"/>
                      </a:cubicBezTo>
                      <a:cubicBezTo>
                        <a:pt x="4627" y="12578"/>
                        <a:pt x="5037" y="13314"/>
                        <a:pt x="5391" y="13519"/>
                      </a:cubicBezTo>
                      <a:cubicBezTo>
                        <a:pt x="5481" y="13586"/>
                        <a:pt x="5552" y="13611"/>
                        <a:pt x="5618" y="13611"/>
                      </a:cubicBezTo>
                      <a:cubicBezTo>
                        <a:pt x="5789" y="13611"/>
                        <a:pt x="5916" y="13437"/>
                        <a:pt x="6218" y="13371"/>
                      </a:cubicBezTo>
                      <a:cubicBezTo>
                        <a:pt x="6600" y="13314"/>
                        <a:pt x="6862" y="13052"/>
                        <a:pt x="7131" y="12783"/>
                      </a:cubicBezTo>
                      <a:cubicBezTo>
                        <a:pt x="7513" y="12373"/>
                        <a:pt x="8015" y="11814"/>
                        <a:pt x="8015" y="11192"/>
                      </a:cubicBezTo>
                      <a:cubicBezTo>
                        <a:pt x="8044" y="10718"/>
                        <a:pt x="7867" y="10102"/>
                        <a:pt x="7633" y="9692"/>
                      </a:cubicBezTo>
                      <a:cubicBezTo>
                        <a:pt x="7605" y="9572"/>
                        <a:pt x="7541" y="9480"/>
                        <a:pt x="7485" y="9366"/>
                      </a:cubicBezTo>
                      <a:cubicBezTo>
                        <a:pt x="6898" y="8334"/>
                        <a:pt x="6042" y="7421"/>
                        <a:pt x="5511" y="6360"/>
                      </a:cubicBezTo>
                      <a:cubicBezTo>
                        <a:pt x="5391" y="6119"/>
                        <a:pt x="5270" y="5858"/>
                        <a:pt x="5157" y="5624"/>
                      </a:cubicBezTo>
                      <a:cubicBezTo>
                        <a:pt x="4832" y="4881"/>
                        <a:pt x="4506" y="4174"/>
                        <a:pt x="4153" y="3466"/>
                      </a:cubicBezTo>
                      <a:cubicBezTo>
                        <a:pt x="4068" y="3290"/>
                        <a:pt x="4004" y="3113"/>
                        <a:pt x="3919" y="2936"/>
                      </a:cubicBezTo>
                      <a:cubicBezTo>
                        <a:pt x="3856" y="2851"/>
                        <a:pt x="3827" y="2759"/>
                        <a:pt x="3799" y="2674"/>
                      </a:cubicBezTo>
                      <a:cubicBezTo>
                        <a:pt x="3771" y="2618"/>
                        <a:pt x="3771" y="2554"/>
                        <a:pt x="3742" y="2497"/>
                      </a:cubicBezTo>
                      <a:cubicBezTo>
                        <a:pt x="3622" y="2200"/>
                        <a:pt x="3389" y="1910"/>
                        <a:pt x="3148" y="1733"/>
                      </a:cubicBezTo>
                      <a:cubicBezTo>
                        <a:pt x="2971" y="1585"/>
                        <a:pt x="2766" y="1464"/>
                        <a:pt x="2589" y="1344"/>
                      </a:cubicBezTo>
                      <a:cubicBezTo>
                        <a:pt x="2384" y="1167"/>
                        <a:pt x="2151" y="1054"/>
                        <a:pt x="1946" y="877"/>
                      </a:cubicBezTo>
                      <a:cubicBezTo>
                        <a:pt x="1677" y="672"/>
                        <a:pt x="1443" y="495"/>
                        <a:pt x="1203" y="283"/>
                      </a:cubicBezTo>
                      <a:cubicBezTo>
                        <a:pt x="1157" y="260"/>
                        <a:pt x="1093" y="219"/>
                        <a:pt x="1036" y="219"/>
                      </a:cubicBezTo>
                      <a:cubicBezTo>
                        <a:pt x="1023" y="219"/>
                        <a:pt x="1010" y="221"/>
                        <a:pt x="998" y="226"/>
                      </a:cubicBezTo>
                      <a:cubicBezTo>
                        <a:pt x="941" y="255"/>
                        <a:pt x="913" y="318"/>
                        <a:pt x="913" y="375"/>
                      </a:cubicBezTo>
                      <a:cubicBezTo>
                        <a:pt x="849" y="608"/>
                        <a:pt x="998" y="785"/>
                        <a:pt x="1174" y="934"/>
                      </a:cubicBezTo>
                      <a:cubicBezTo>
                        <a:pt x="1380" y="1139"/>
                        <a:pt x="1620" y="1288"/>
                        <a:pt x="1769" y="1521"/>
                      </a:cubicBezTo>
                      <a:cubicBezTo>
                        <a:pt x="1928" y="1758"/>
                        <a:pt x="1846" y="1846"/>
                        <a:pt x="1695" y="1846"/>
                      </a:cubicBezTo>
                      <a:cubicBezTo>
                        <a:pt x="1544" y="1846"/>
                        <a:pt x="1323" y="1758"/>
                        <a:pt x="1203" y="1641"/>
                      </a:cubicBezTo>
                      <a:cubicBezTo>
                        <a:pt x="1090" y="1521"/>
                        <a:pt x="1026" y="1344"/>
                        <a:pt x="969" y="1203"/>
                      </a:cubicBezTo>
                      <a:cubicBezTo>
                        <a:pt x="849" y="962"/>
                        <a:pt x="821" y="700"/>
                        <a:pt x="764" y="432"/>
                      </a:cubicBezTo>
                      <a:cubicBezTo>
                        <a:pt x="741" y="361"/>
                        <a:pt x="673" y="1"/>
                        <a:pt x="532"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2970924" y="4022187"/>
                  <a:ext cx="274334" cy="462727"/>
                </a:xfrm>
                <a:custGeom>
                  <a:avLst/>
                  <a:gdLst/>
                  <a:ahLst/>
                  <a:cxnLst/>
                  <a:rect l="l" t="t" r="r" b="b"/>
                  <a:pathLst>
                    <a:path w="8108" h="13676" extrusionOk="0">
                      <a:moveTo>
                        <a:pt x="567" y="57"/>
                      </a:moveTo>
                      <a:cubicBezTo>
                        <a:pt x="652" y="57"/>
                        <a:pt x="708" y="319"/>
                        <a:pt x="743" y="439"/>
                      </a:cubicBezTo>
                      <a:cubicBezTo>
                        <a:pt x="743" y="439"/>
                        <a:pt x="743" y="468"/>
                        <a:pt x="772" y="468"/>
                      </a:cubicBezTo>
                      <a:cubicBezTo>
                        <a:pt x="772" y="560"/>
                        <a:pt x="800" y="644"/>
                        <a:pt x="828" y="736"/>
                      </a:cubicBezTo>
                      <a:cubicBezTo>
                        <a:pt x="857" y="913"/>
                        <a:pt x="885" y="1090"/>
                        <a:pt x="977" y="1267"/>
                      </a:cubicBezTo>
                      <a:cubicBezTo>
                        <a:pt x="1034" y="1416"/>
                        <a:pt x="1126" y="1557"/>
                        <a:pt x="1210" y="1706"/>
                      </a:cubicBezTo>
                      <a:cubicBezTo>
                        <a:pt x="1331" y="1826"/>
                        <a:pt x="1564" y="1911"/>
                        <a:pt x="1741" y="1911"/>
                      </a:cubicBezTo>
                      <a:cubicBezTo>
                        <a:pt x="1833" y="1911"/>
                        <a:pt x="1890" y="1882"/>
                        <a:pt x="1890" y="1854"/>
                      </a:cubicBezTo>
                      <a:cubicBezTo>
                        <a:pt x="1946" y="1769"/>
                        <a:pt x="1918" y="1677"/>
                        <a:pt x="1833" y="1557"/>
                      </a:cubicBezTo>
                      <a:cubicBezTo>
                        <a:pt x="1713" y="1380"/>
                        <a:pt x="1536" y="1239"/>
                        <a:pt x="1387" y="1090"/>
                      </a:cubicBezTo>
                      <a:cubicBezTo>
                        <a:pt x="1331" y="1062"/>
                        <a:pt x="1274" y="998"/>
                        <a:pt x="1210" y="942"/>
                      </a:cubicBezTo>
                      <a:cubicBezTo>
                        <a:pt x="1034" y="765"/>
                        <a:pt x="949" y="588"/>
                        <a:pt x="977" y="411"/>
                      </a:cubicBezTo>
                      <a:cubicBezTo>
                        <a:pt x="977" y="383"/>
                        <a:pt x="1005" y="319"/>
                        <a:pt x="1034" y="291"/>
                      </a:cubicBezTo>
                      <a:cubicBezTo>
                        <a:pt x="1097" y="291"/>
                        <a:pt x="1154" y="319"/>
                        <a:pt x="1210" y="354"/>
                      </a:cubicBezTo>
                      <a:lnTo>
                        <a:pt x="1946" y="942"/>
                      </a:lnTo>
                      <a:cubicBezTo>
                        <a:pt x="2066" y="1026"/>
                        <a:pt x="2187" y="1090"/>
                        <a:pt x="2300" y="1175"/>
                      </a:cubicBezTo>
                      <a:cubicBezTo>
                        <a:pt x="2392" y="1239"/>
                        <a:pt x="2512" y="1324"/>
                        <a:pt x="2625" y="1380"/>
                      </a:cubicBezTo>
                      <a:cubicBezTo>
                        <a:pt x="2717" y="1472"/>
                        <a:pt x="2802" y="1529"/>
                        <a:pt x="2866" y="1557"/>
                      </a:cubicBezTo>
                      <a:cubicBezTo>
                        <a:pt x="2979" y="1649"/>
                        <a:pt x="3071" y="1706"/>
                        <a:pt x="3156" y="1769"/>
                      </a:cubicBezTo>
                      <a:cubicBezTo>
                        <a:pt x="3425" y="1974"/>
                        <a:pt x="3630" y="2236"/>
                        <a:pt x="3750" y="2533"/>
                      </a:cubicBezTo>
                      <a:cubicBezTo>
                        <a:pt x="3778" y="2590"/>
                        <a:pt x="3807" y="2654"/>
                        <a:pt x="3807" y="2710"/>
                      </a:cubicBezTo>
                      <a:cubicBezTo>
                        <a:pt x="3835" y="2795"/>
                        <a:pt x="3863" y="2887"/>
                        <a:pt x="3927" y="2972"/>
                      </a:cubicBezTo>
                      <a:cubicBezTo>
                        <a:pt x="4012" y="3149"/>
                        <a:pt x="4104" y="3326"/>
                        <a:pt x="4160" y="3502"/>
                      </a:cubicBezTo>
                      <a:cubicBezTo>
                        <a:pt x="4366" y="3920"/>
                        <a:pt x="4542" y="4302"/>
                        <a:pt x="4719" y="4712"/>
                      </a:cubicBezTo>
                      <a:cubicBezTo>
                        <a:pt x="4868" y="5038"/>
                        <a:pt x="5016" y="5335"/>
                        <a:pt x="5165" y="5660"/>
                      </a:cubicBezTo>
                      <a:cubicBezTo>
                        <a:pt x="5306" y="5950"/>
                        <a:pt x="5427" y="6191"/>
                        <a:pt x="5519" y="6396"/>
                      </a:cubicBezTo>
                      <a:cubicBezTo>
                        <a:pt x="5809" y="7011"/>
                        <a:pt x="6226" y="7542"/>
                        <a:pt x="6608" y="8101"/>
                      </a:cubicBezTo>
                      <a:cubicBezTo>
                        <a:pt x="6898" y="8518"/>
                        <a:pt x="7224" y="8957"/>
                        <a:pt x="7492" y="9431"/>
                      </a:cubicBezTo>
                      <a:cubicBezTo>
                        <a:pt x="7549" y="9551"/>
                        <a:pt x="7606" y="9636"/>
                        <a:pt x="7669" y="9756"/>
                      </a:cubicBezTo>
                      <a:cubicBezTo>
                        <a:pt x="7846" y="10110"/>
                        <a:pt x="8051" y="10725"/>
                        <a:pt x="8023" y="11228"/>
                      </a:cubicBezTo>
                      <a:cubicBezTo>
                        <a:pt x="8023" y="11815"/>
                        <a:pt x="7549" y="12381"/>
                        <a:pt x="7139" y="12791"/>
                      </a:cubicBezTo>
                      <a:cubicBezTo>
                        <a:pt x="6898" y="13053"/>
                        <a:pt x="6608" y="13322"/>
                        <a:pt x="6254" y="13378"/>
                      </a:cubicBezTo>
                      <a:cubicBezTo>
                        <a:pt x="6106" y="13407"/>
                        <a:pt x="5986" y="13499"/>
                        <a:pt x="5901" y="13527"/>
                      </a:cubicBezTo>
                      <a:cubicBezTo>
                        <a:pt x="5809" y="13583"/>
                        <a:pt x="5724" y="13619"/>
                        <a:pt x="5660" y="13619"/>
                      </a:cubicBezTo>
                      <a:cubicBezTo>
                        <a:pt x="5575" y="13619"/>
                        <a:pt x="5519" y="13583"/>
                        <a:pt x="5427" y="13527"/>
                      </a:cubicBezTo>
                      <a:cubicBezTo>
                        <a:pt x="5101" y="13322"/>
                        <a:pt x="4691" y="12586"/>
                        <a:pt x="4542" y="12232"/>
                      </a:cubicBezTo>
                      <a:cubicBezTo>
                        <a:pt x="4160" y="11320"/>
                        <a:pt x="3892" y="10372"/>
                        <a:pt x="3658" y="9459"/>
                      </a:cubicBezTo>
                      <a:cubicBezTo>
                        <a:pt x="3481" y="8844"/>
                        <a:pt x="3361" y="8193"/>
                        <a:pt x="3220" y="7542"/>
                      </a:cubicBezTo>
                      <a:cubicBezTo>
                        <a:pt x="2951" y="6396"/>
                        <a:pt x="2717" y="5243"/>
                        <a:pt x="2335" y="4125"/>
                      </a:cubicBezTo>
                      <a:cubicBezTo>
                        <a:pt x="2272" y="4005"/>
                        <a:pt x="2243" y="3856"/>
                        <a:pt x="2123" y="3743"/>
                      </a:cubicBezTo>
                      <a:cubicBezTo>
                        <a:pt x="1918" y="3502"/>
                        <a:pt x="1628" y="3361"/>
                        <a:pt x="1359" y="3212"/>
                      </a:cubicBezTo>
                      <a:cubicBezTo>
                        <a:pt x="1239" y="3149"/>
                        <a:pt x="1126" y="3092"/>
                        <a:pt x="1005" y="3036"/>
                      </a:cubicBezTo>
                      <a:cubicBezTo>
                        <a:pt x="623" y="2795"/>
                        <a:pt x="326" y="2208"/>
                        <a:pt x="213" y="1946"/>
                      </a:cubicBezTo>
                      <a:cubicBezTo>
                        <a:pt x="149" y="1826"/>
                        <a:pt x="93" y="1706"/>
                        <a:pt x="93" y="1592"/>
                      </a:cubicBezTo>
                      <a:cubicBezTo>
                        <a:pt x="64" y="1444"/>
                        <a:pt x="93" y="1295"/>
                        <a:pt x="178" y="1175"/>
                      </a:cubicBezTo>
                      <a:cubicBezTo>
                        <a:pt x="241" y="1090"/>
                        <a:pt x="241" y="1026"/>
                        <a:pt x="241" y="970"/>
                      </a:cubicBezTo>
                      <a:cubicBezTo>
                        <a:pt x="270" y="913"/>
                        <a:pt x="270" y="850"/>
                        <a:pt x="298" y="793"/>
                      </a:cubicBezTo>
                      <a:cubicBezTo>
                        <a:pt x="326" y="736"/>
                        <a:pt x="354" y="708"/>
                        <a:pt x="390" y="708"/>
                      </a:cubicBezTo>
                      <a:cubicBezTo>
                        <a:pt x="404" y="722"/>
                        <a:pt x="411" y="729"/>
                        <a:pt x="415" y="729"/>
                      </a:cubicBezTo>
                      <a:cubicBezTo>
                        <a:pt x="418" y="729"/>
                        <a:pt x="418" y="722"/>
                        <a:pt x="418" y="708"/>
                      </a:cubicBezTo>
                      <a:cubicBezTo>
                        <a:pt x="446" y="708"/>
                        <a:pt x="446" y="708"/>
                        <a:pt x="446" y="673"/>
                      </a:cubicBezTo>
                      <a:cubicBezTo>
                        <a:pt x="418" y="531"/>
                        <a:pt x="418" y="383"/>
                        <a:pt x="446" y="234"/>
                      </a:cubicBezTo>
                      <a:cubicBezTo>
                        <a:pt x="446" y="178"/>
                        <a:pt x="446" y="142"/>
                        <a:pt x="475" y="114"/>
                      </a:cubicBezTo>
                      <a:cubicBezTo>
                        <a:pt x="503" y="86"/>
                        <a:pt x="531" y="57"/>
                        <a:pt x="567" y="57"/>
                      </a:cubicBezTo>
                      <a:close/>
                      <a:moveTo>
                        <a:pt x="567" y="1"/>
                      </a:moveTo>
                      <a:cubicBezTo>
                        <a:pt x="531" y="1"/>
                        <a:pt x="475" y="29"/>
                        <a:pt x="446" y="57"/>
                      </a:cubicBezTo>
                      <a:cubicBezTo>
                        <a:pt x="418" y="114"/>
                        <a:pt x="390" y="178"/>
                        <a:pt x="390" y="234"/>
                      </a:cubicBezTo>
                      <a:cubicBezTo>
                        <a:pt x="354" y="383"/>
                        <a:pt x="354" y="496"/>
                        <a:pt x="390" y="644"/>
                      </a:cubicBezTo>
                      <a:cubicBezTo>
                        <a:pt x="326" y="644"/>
                        <a:pt x="270" y="708"/>
                        <a:pt x="241" y="765"/>
                      </a:cubicBezTo>
                      <a:cubicBezTo>
                        <a:pt x="213" y="821"/>
                        <a:pt x="213" y="885"/>
                        <a:pt x="178" y="942"/>
                      </a:cubicBezTo>
                      <a:cubicBezTo>
                        <a:pt x="178" y="1026"/>
                        <a:pt x="178" y="1090"/>
                        <a:pt x="121" y="1147"/>
                      </a:cubicBezTo>
                      <a:cubicBezTo>
                        <a:pt x="36" y="1267"/>
                        <a:pt x="1" y="1444"/>
                        <a:pt x="36" y="1592"/>
                      </a:cubicBezTo>
                      <a:cubicBezTo>
                        <a:pt x="36" y="1706"/>
                        <a:pt x="93" y="1854"/>
                        <a:pt x="149" y="1974"/>
                      </a:cubicBezTo>
                      <a:cubicBezTo>
                        <a:pt x="298" y="2264"/>
                        <a:pt x="595" y="2859"/>
                        <a:pt x="977" y="3064"/>
                      </a:cubicBezTo>
                      <a:cubicBezTo>
                        <a:pt x="1097" y="3149"/>
                        <a:pt x="1210" y="3212"/>
                        <a:pt x="1331" y="3269"/>
                      </a:cubicBezTo>
                      <a:cubicBezTo>
                        <a:pt x="1592" y="3418"/>
                        <a:pt x="1890" y="3566"/>
                        <a:pt x="2095" y="3771"/>
                      </a:cubicBezTo>
                      <a:cubicBezTo>
                        <a:pt x="2187" y="3892"/>
                        <a:pt x="2215" y="4005"/>
                        <a:pt x="2272" y="4125"/>
                      </a:cubicBezTo>
                      <a:cubicBezTo>
                        <a:pt x="2654" y="5243"/>
                        <a:pt x="2894" y="6424"/>
                        <a:pt x="3156" y="7542"/>
                      </a:cubicBezTo>
                      <a:cubicBezTo>
                        <a:pt x="3304" y="8193"/>
                        <a:pt x="3425" y="8844"/>
                        <a:pt x="3602" y="9487"/>
                      </a:cubicBezTo>
                      <a:cubicBezTo>
                        <a:pt x="3835" y="10400"/>
                        <a:pt x="4104" y="11348"/>
                        <a:pt x="4486" y="12261"/>
                      </a:cubicBezTo>
                      <a:cubicBezTo>
                        <a:pt x="4634" y="12586"/>
                        <a:pt x="5045" y="13350"/>
                        <a:pt x="5398" y="13583"/>
                      </a:cubicBezTo>
                      <a:cubicBezTo>
                        <a:pt x="5483" y="13647"/>
                        <a:pt x="5575" y="13675"/>
                        <a:pt x="5660" y="13675"/>
                      </a:cubicBezTo>
                      <a:cubicBezTo>
                        <a:pt x="5752" y="13675"/>
                        <a:pt x="5837" y="13647"/>
                        <a:pt x="5929" y="13583"/>
                      </a:cubicBezTo>
                      <a:cubicBezTo>
                        <a:pt x="6014" y="13527"/>
                        <a:pt x="6106" y="13470"/>
                        <a:pt x="6283" y="13442"/>
                      </a:cubicBezTo>
                      <a:cubicBezTo>
                        <a:pt x="6636" y="13378"/>
                        <a:pt x="6934" y="13117"/>
                        <a:pt x="7195" y="12819"/>
                      </a:cubicBezTo>
                      <a:cubicBezTo>
                        <a:pt x="7606" y="12409"/>
                        <a:pt x="8080" y="11850"/>
                        <a:pt x="8080" y="11228"/>
                      </a:cubicBezTo>
                      <a:cubicBezTo>
                        <a:pt x="8108" y="10697"/>
                        <a:pt x="7903" y="10082"/>
                        <a:pt x="7698" y="9728"/>
                      </a:cubicBezTo>
                      <a:cubicBezTo>
                        <a:pt x="7669" y="9608"/>
                        <a:pt x="7606" y="9516"/>
                        <a:pt x="7549" y="9402"/>
                      </a:cubicBezTo>
                      <a:cubicBezTo>
                        <a:pt x="7287" y="8928"/>
                        <a:pt x="6962" y="8490"/>
                        <a:pt x="6636" y="8044"/>
                      </a:cubicBezTo>
                      <a:cubicBezTo>
                        <a:pt x="6254" y="7514"/>
                        <a:pt x="5872" y="6983"/>
                        <a:pt x="5575" y="6396"/>
                      </a:cubicBezTo>
                      <a:cubicBezTo>
                        <a:pt x="5455" y="6155"/>
                        <a:pt x="5342" y="5922"/>
                        <a:pt x="5222" y="5625"/>
                      </a:cubicBezTo>
                      <a:cubicBezTo>
                        <a:pt x="5073" y="5335"/>
                        <a:pt x="4924" y="5009"/>
                        <a:pt x="4776" y="4684"/>
                      </a:cubicBezTo>
                      <a:cubicBezTo>
                        <a:pt x="4599" y="4302"/>
                        <a:pt x="4422" y="3892"/>
                        <a:pt x="4217" y="3474"/>
                      </a:cubicBezTo>
                      <a:cubicBezTo>
                        <a:pt x="4132" y="3297"/>
                        <a:pt x="4068" y="3120"/>
                        <a:pt x="3984" y="2944"/>
                      </a:cubicBezTo>
                      <a:cubicBezTo>
                        <a:pt x="3927" y="2887"/>
                        <a:pt x="3892" y="2795"/>
                        <a:pt x="3863" y="2710"/>
                      </a:cubicBezTo>
                      <a:cubicBezTo>
                        <a:pt x="3835" y="2654"/>
                        <a:pt x="3835" y="2562"/>
                        <a:pt x="3807" y="2505"/>
                      </a:cubicBezTo>
                      <a:cubicBezTo>
                        <a:pt x="3686" y="2208"/>
                        <a:pt x="3453" y="1946"/>
                        <a:pt x="3184" y="1734"/>
                      </a:cubicBezTo>
                      <a:cubicBezTo>
                        <a:pt x="3099" y="1649"/>
                        <a:pt x="3007" y="1592"/>
                        <a:pt x="2894" y="1529"/>
                      </a:cubicBezTo>
                      <a:cubicBezTo>
                        <a:pt x="2830" y="1472"/>
                        <a:pt x="2746" y="1416"/>
                        <a:pt x="2654" y="1352"/>
                      </a:cubicBezTo>
                      <a:cubicBezTo>
                        <a:pt x="2540" y="1267"/>
                        <a:pt x="2448" y="1203"/>
                        <a:pt x="2335" y="1118"/>
                      </a:cubicBezTo>
                      <a:cubicBezTo>
                        <a:pt x="2215" y="1062"/>
                        <a:pt x="2095" y="970"/>
                        <a:pt x="1982" y="885"/>
                      </a:cubicBezTo>
                      <a:lnTo>
                        <a:pt x="1239" y="319"/>
                      </a:lnTo>
                      <a:cubicBezTo>
                        <a:pt x="1182" y="262"/>
                        <a:pt x="1154" y="234"/>
                        <a:pt x="1062" y="234"/>
                      </a:cubicBezTo>
                      <a:lnTo>
                        <a:pt x="1034" y="234"/>
                      </a:lnTo>
                      <a:cubicBezTo>
                        <a:pt x="977" y="262"/>
                        <a:pt x="949" y="319"/>
                        <a:pt x="920" y="411"/>
                      </a:cubicBezTo>
                      <a:cubicBezTo>
                        <a:pt x="885" y="588"/>
                        <a:pt x="977" y="793"/>
                        <a:pt x="1182" y="998"/>
                      </a:cubicBezTo>
                      <a:cubicBezTo>
                        <a:pt x="1239" y="1062"/>
                        <a:pt x="1302" y="1090"/>
                        <a:pt x="1359" y="1147"/>
                      </a:cubicBezTo>
                      <a:cubicBezTo>
                        <a:pt x="1508" y="1267"/>
                        <a:pt x="1684" y="1416"/>
                        <a:pt x="1769" y="1592"/>
                      </a:cubicBezTo>
                      <a:cubicBezTo>
                        <a:pt x="1861" y="1677"/>
                        <a:pt x="1861" y="1769"/>
                        <a:pt x="1861" y="1826"/>
                      </a:cubicBezTo>
                      <a:cubicBezTo>
                        <a:pt x="1833" y="1854"/>
                        <a:pt x="1769" y="1854"/>
                        <a:pt x="1741" y="1854"/>
                      </a:cubicBezTo>
                      <a:cubicBezTo>
                        <a:pt x="1592" y="1854"/>
                        <a:pt x="1359" y="1769"/>
                        <a:pt x="1274" y="1649"/>
                      </a:cubicBezTo>
                      <a:cubicBezTo>
                        <a:pt x="1154" y="1529"/>
                        <a:pt x="1097" y="1380"/>
                        <a:pt x="1034" y="1239"/>
                      </a:cubicBezTo>
                      <a:cubicBezTo>
                        <a:pt x="949" y="1062"/>
                        <a:pt x="920" y="885"/>
                        <a:pt x="885" y="736"/>
                      </a:cubicBezTo>
                      <a:cubicBezTo>
                        <a:pt x="857" y="644"/>
                        <a:pt x="828" y="560"/>
                        <a:pt x="828" y="468"/>
                      </a:cubicBezTo>
                      <a:cubicBezTo>
                        <a:pt x="800" y="439"/>
                        <a:pt x="800" y="439"/>
                        <a:pt x="800" y="411"/>
                      </a:cubicBezTo>
                      <a:cubicBezTo>
                        <a:pt x="772" y="262"/>
                        <a:pt x="708"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2984086" y="4043030"/>
                  <a:ext cx="21824" cy="48858"/>
                </a:xfrm>
                <a:custGeom>
                  <a:avLst/>
                  <a:gdLst/>
                  <a:ahLst/>
                  <a:cxnLst/>
                  <a:rect l="l" t="t" r="r" b="b"/>
                  <a:pathLst>
                    <a:path w="645" h="1444" extrusionOk="0">
                      <a:moveTo>
                        <a:pt x="29" y="0"/>
                      </a:moveTo>
                      <a:cubicBezTo>
                        <a:pt x="1" y="0"/>
                        <a:pt x="1" y="28"/>
                        <a:pt x="1" y="57"/>
                      </a:cubicBezTo>
                      <a:lnTo>
                        <a:pt x="114" y="531"/>
                      </a:lnTo>
                      <a:cubicBezTo>
                        <a:pt x="234" y="884"/>
                        <a:pt x="354" y="1210"/>
                        <a:pt x="616" y="1415"/>
                      </a:cubicBezTo>
                      <a:lnTo>
                        <a:pt x="616" y="1443"/>
                      </a:lnTo>
                      <a:lnTo>
                        <a:pt x="645" y="1415"/>
                      </a:lnTo>
                      <a:lnTo>
                        <a:pt x="645" y="1387"/>
                      </a:lnTo>
                      <a:cubicBezTo>
                        <a:pt x="383" y="1182"/>
                        <a:pt x="291" y="856"/>
                        <a:pt x="178" y="502"/>
                      </a:cubicBezTo>
                      <a:lnTo>
                        <a:pt x="57" y="28"/>
                      </a:ln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2975966" y="4060015"/>
                  <a:ext cx="22060" cy="44798"/>
                </a:xfrm>
                <a:custGeom>
                  <a:avLst/>
                  <a:gdLst/>
                  <a:ahLst/>
                  <a:cxnLst/>
                  <a:rect l="l" t="t" r="r" b="b"/>
                  <a:pathLst>
                    <a:path w="652" h="1324" extrusionOk="0">
                      <a:moveTo>
                        <a:pt x="29" y="0"/>
                      </a:moveTo>
                      <a:cubicBezTo>
                        <a:pt x="0" y="0"/>
                        <a:pt x="0" y="0"/>
                        <a:pt x="0" y="29"/>
                      </a:cubicBezTo>
                      <a:cubicBezTo>
                        <a:pt x="92" y="439"/>
                        <a:pt x="269" y="856"/>
                        <a:pt x="531" y="1210"/>
                      </a:cubicBezTo>
                      <a:cubicBezTo>
                        <a:pt x="559" y="1267"/>
                        <a:pt x="594" y="1295"/>
                        <a:pt x="623" y="1323"/>
                      </a:cubicBezTo>
                      <a:cubicBezTo>
                        <a:pt x="651" y="1323"/>
                        <a:pt x="651" y="1323"/>
                        <a:pt x="651" y="1295"/>
                      </a:cubicBezTo>
                      <a:lnTo>
                        <a:pt x="651" y="1267"/>
                      </a:lnTo>
                      <a:cubicBezTo>
                        <a:pt x="623" y="1238"/>
                        <a:pt x="594" y="1210"/>
                        <a:pt x="594" y="1182"/>
                      </a:cubicBezTo>
                      <a:cubicBezTo>
                        <a:pt x="326" y="856"/>
                        <a:pt x="149" y="439"/>
                        <a:pt x="64" y="29"/>
                      </a:cubicBezTo>
                      <a:cubicBezTo>
                        <a:pt x="64"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3098756" y="4110769"/>
                  <a:ext cx="1929" cy="13196"/>
                </a:xfrm>
                <a:custGeom>
                  <a:avLst/>
                  <a:gdLst/>
                  <a:ahLst/>
                  <a:cxnLst/>
                  <a:rect l="l" t="t" r="r" b="b"/>
                  <a:pathLst>
                    <a:path w="57" h="390" extrusionOk="0">
                      <a:moveTo>
                        <a:pt x="57" y="0"/>
                      </a:moveTo>
                      <a:lnTo>
                        <a:pt x="0" y="389"/>
                      </a:lnTo>
                      <a:cubicBezTo>
                        <a:pt x="29" y="269"/>
                        <a:pt x="57" y="149"/>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097809" y="4109788"/>
                  <a:ext cx="3857" cy="15124"/>
                </a:xfrm>
                <a:custGeom>
                  <a:avLst/>
                  <a:gdLst/>
                  <a:ahLst/>
                  <a:cxnLst/>
                  <a:rect l="l" t="t" r="r" b="b"/>
                  <a:pathLst>
                    <a:path w="114" h="447" extrusionOk="0">
                      <a:moveTo>
                        <a:pt x="85" y="1"/>
                      </a:moveTo>
                      <a:cubicBezTo>
                        <a:pt x="57" y="1"/>
                        <a:pt x="57" y="29"/>
                        <a:pt x="57" y="29"/>
                      </a:cubicBezTo>
                      <a:cubicBezTo>
                        <a:pt x="57" y="149"/>
                        <a:pt x="28" y="298"/>
                        <a:pt x="0" y="418"/>
                      </a:cubicBezTo>
                      <a:cubicBezTo>
                        <a:pt x="0" y="418"/>
                        <a:pt x="0" y="447"/>
                        <a:pt x="28" y="447"/>
                      </a:cubicBezTo>
                      <a:cubicBezTo>
                        <a:pt x="28" y="447"/>
                        <a:pt x="57" y="447"/>
                        <a:pt x="57" y="418"/>
                      </a:cubicBezTo>
                      <a:cubicBezTo>
                        <a:pt x="85" y="298"/>
                        <a:pt x="113" y="178"/>
                        <a:pt x="113" y="29"/>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3508542" y="4013085"/>
                  <a:ext cx="133851" cy="156318"/>
                </a:xfrm>
                <a:custGeom>
                  <a:avLst/>
                  <a:gdLst/>
                  <a:ahLst/>
                  <a:cxnLst/>
                  <a:rect l="l" t="t" r="r" b="b"/>
                  <a:pathLst>
                    <a:path w="3956" h="4620" extrusionOk="0">
                      <a:moveTo>
                        <a:pt x="298" y="1"/>
                      </a:moveTo>
                      <a:lnTo>
                        <a:pt x="298" y="1"/>
                      </a:lnTo>
                      <a:cubicBezTo>
                        <a:pt x="326" y="1005"/>
                        <a:pt x="270" y="1946"/>
                        <a:pt x="206" y="2802"/>
                      </a:cubicBezTo>
                      <a:cubicBezTo>
                        <a:pt x="178" y="3213"/>
                        <a:pt x="149" y="3510"/>
                        <a:pt x="1" y="3863"/>
                      </a:cubicBezTo>
                      <a:cubicBezTo>
                        <a:pt x="680" y="4161"/>
                        <a:pt x="1154" y="4514"/>
                        <a:pt x="1861" y="4571"/>
                      </a:cubicBezTo>
                      <a:cubicBezTo>
                        <a:pt x="2087" y="4601"/>
                        <a:pt x="2339" y="4620"/>
                        <a:pt x="2597" y="4620"/>
                      </a:cubicBezTo>
                      <a:cubicBezTo>
                        <a:pt x="3074" y="4620"/>
                        <a:pt x="3570" y="4554"/>
                        <a:pt x="3955" y="4366"/>
                      </a:cubicBezTo>
                      <a:cubicBezTo>
                        <a:pt x="3481" y="3099"/>
                        <a:pt x="3602" y="1798"/>
                        <a:pt x="3566" y="531"/>
                      </a:cubicBezTo>
                      <a:cubicBezTo>
                        <a:pt x="3566" y="355"/>
                        <a:pt x="3566" y="178"/>
                        <a:pt x="3538" y="29"/>
                      </a:cubicBezTo>
                      <a:lnTo>
                        <a:pt x="298" y="1"/>
                      </a:lnTo>
                      <a:close/>
                    </a:path>
                  </a:pathLst>
                </a:custGeom>
                <a:solidFill>
                  <a:srgbClr val="FF4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3314189" y="4099874"/>
                  <a:ext cx="514664" cy="610519"/>
                </a:xfrm>
                <a:custGeom>
                  <a:avLst/>
                  <a:gdLst/>
                  <a:ahLst/>
                  <a:cxnLst/>
                  <a:rect l="l" t="t" r="r" b="b"/>
                  <a:pathLst>
                    <a:path w="15211" h="18044" extrusionOk="0">
                      <a:moveTo>
                        <a:pt x="7102" y="0"/>
                      </a:moveTo>
                      <a:cubicBezTo>
                        <a:pt x="6984" y="0"/>
                        <a:pt x="6867" y="1"/>
                        <a:pt x="6749" y="4"/>
                      </a:cubicBezTo>
                      <a:cubicBezTo>
                        <a:pt x="5306" y="32"/>
                        <a:pt x="2059" y="824"/>
                        <a:pt x="1146" y="1978"/>
                      </a:cubicBezTo>
                      <a:cubicBezTo>
                        <a:pt x="0" y="3506"/>
                        <a:pt x="616" y="5748"/>
                        <a:pt x="1825" y="7043"/>
                      </a:cubicBezTo>
                      <a:cubicBezTo>
                        <a:pt x="1592" y="8281"/>
                        <a:pt x="1387" y="9491"/>
                        <a:pt x="1267" y="10729"/>
                      </a:cubicBezTo>
                      <a:cubicBezTo>
                        <a:pt x="1146" y="11818"/>
                        <a:pt x="1295" y="12971"/>
                        <a:pt x="913" y="14004"/>
                      </a:cubicBezTo>
                      <a:cubicBezTo>
                        <a:pt x="821" y="14181"/>
                        <a:pt x="736" y="14358"/>
                        <a:pt x="708" y="14563"/>
                      </a:cubicBezTo>
                      <a:cubicBezTo>
                        <a:pt x="679" y="14768"/>
                        <a:pt x="679" y="14945"/>
                        <a:pt x="708" y="15150"/>
                      </a:cubicBezTo>
                      <a:cubicBezTo>
                        <a:pt x="856" y="16155"/>
                        <a:pt x="1323" y="17187"/>
                        <a:pt x="2208" y="17654"/>
                      </a:cubicBezTo>
                      <a:cubicBezTo>
                        <a:pt x="2858" y="18043"/>
                        <a:pt x="3622" y="18043"/>
                        <a:pt x="4358" y="18043"/>
                      </a:cubicBezTo>
                      <a:cubicBezTo>
                        <a:pt x="7280" y="18008"/>
                        <a:pt x="10194" y="17718"/>
                        <a:pt x="13088" y="17393"/>
                      </a:cubicBezTo>
                      <a:cubicBezTo>
                        <a:pt x="13265" y="17393"/>
                        <a:pt x="13442" y="17364"/>
                        <a:pt x="13590" y="17336"/>
                      </a:cubicBezTo>
                      <a:cubicBezTo>
                        <a:pt x="13767" y="17301"/>
                        <a:pt x="13944" y="17272"/>
                        <a:pt x="14085" y="17187"/>
                      </a:cubicBezTo>
                      <a:cubicBezTo>
                        <a:pt x="14616" y="16982"/>
                        <a:pt x="15033" y="16452"/>
                        <a:pt x="15090" y="15886"/>
                      </a:cubicBezTo>
                      <a:cubicBezTo>
                        <a:pt x="15210" y="15037"/>
                        <a:pt x="14736" y="14266"/>
                        <a:pt x="14588" y="13445"/>
                      </a:cubicBezTo>
                      <a:cubicBezTo>
                        <a:pt x="14503" y="13056"/>
                        <a:pt x="14503" y="12646"/>
                        <a:pt x="14326" y="12292"/>
                      </a:cubicBezTo>
                      <a:cubicBezTo>
                        <a:pt x="14234" y="12115"/>
                        <a:pt x="14121" y="11967"/>
                        <a:pt x="14029" y="11818"/>
                      </a:cubicBezTo>
                      <a:cubicBezTo>
                        <a:pt x="13732" y="11231"/>
                        <a:pt x="13972" y="10700"/>
                        <a:pt x="13944" y="10113"/>
                      </a:cubicBezTo>
                      <a:cubicBezTo>
                        <a:pt x="13944" y="9554"/>
                        <a:pt x="13880" y="8988"/>
                        <a:pt x="13880" y="8401"/>
                      </a:cubicBezTo>
                      <a:cubicBezTo>
                        <a:pt x="13880" y="8047"/>
                        <a:pt x="13880" y="7665"/>
                        <a:pt x="13944" y="7283"/>
                      </a:cubicBezTo>
                      <a:cubicBezTo>
                        <a:pt x="14000" y="6901"/>
                        <a:pt x="14149" y="6512"/>
                        <a:pt x="14206" y="6130"/>
                      </a:cubicBezTo>
                      <a:cubicBezTo>
                        <a:pt x="14588" y="4213"/>
                        <a:pt x="13526" y="1829"/>
                        <a:pt x="11730" y="945"/>
                      </a:cubicBezTo>
                      <a:cubicBezTo>
                        <a:pt x="10333" y="233"/>
                        <a:pt x="8702" y="0"/>
                        <a:pt x="7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3063804" y="4101904"/>
                  <a:ext cx="450750" cy="394009"/>
                </a:xfrm>
                <a:custGeom>
                  <a:avLst/>
                  <a:gdLst/>
                  <a:ahLst/>
                  <a:cxnLst/>
                  <a:rect l="l" t="t" r="r" b="b"/>
                  <a:pathLst>
                    <a:path w="13322" h="11645" extrusionOk="0">
                      <a:moveTo>
                        <a:pt x="13322" y="0"/>
                      </a:moveTo>
                      <a:lnTo>
                        <a:pt x="13322" y="0"/>
                      </a:lnTo>
                      <a:cubicBezTo>
                        <a:pt x="13088" y="29"/>
                        <a:pt x="12855" y="57"/>
                        <a:pt x="12614" y="85"/>
                      </a:cubicBezTo>
                      <a:cubicBezTo>
                        <a:pt x="11114" y="326"/>
                        <a:pt x="9699" y="941"/>
                        <a:pt x="8490" y="1889"/>
                      </a:cubicBezTo>
                      <a:cubicBezTo>
                        <a:pt x="7690" y="2505"/>
                        <a:pt x="6983" y="3240"/>
                        <a:pt x="6339" y="4012"/>
                      </a:cubicBezTo>
                      <a:cubicBezTo>
                        <a:pt x="5717" y="4747"/>
                        <a:pt x="5158" y="5745"/>
                        <a:pt x="4422" y="6339"/>
                      </a:cubicBezTo>
                      <a:cubicBezTo>
                        <a:pt x="4040" y="5780"/>
                        <a:pt x="3715" y="5186"/>
                        <a:pt x="3417" y="4599"/>
                      </a:cubicBezTo>
                      <a:cubicBezTo>
                        <a:pt x="3361" y="4450"/>
                        <a:pt x="3269" y="4273"/>
                        <a:pt x="3156" y="4153"/>
                      </a:cubicBezTo>
                      <a:cubicBezTo>
                        <a:pt x="3092" y="4040"/>
                        <a:pt x="2979" y="3976"/>
                        <a:pt x="2915" y="3863"/>
                      </a:cubicBezTo>
                      <a:cubicBezTo>
                        <a:pt x="2802" y="3714"/>
                        <a:pt x="2802" y="3509"/>
                        <a:pt x="2710" y="3332"/>
                      </a:cubicBezTo>
                      <a:cubicBezTo>
                        <a:pt x="2653" y="3156"/>
                        <a:pt x="2533" y="2979"/>
                        <a:pt x="2328" y="2979"/>
                      </a:cubicBezTo>
                      <a:cubicBezTo>
                        <a:pt x="1741" y="3538"/>
                        <a:pt x="765" y="3594"/>
                        <a:pt x="121" y="4096"/>
                      </a:cubicBezTo>
                      <a:cubicBezTo>
                        <a:pt x="57" y="4125"/>
                        <a:pt x="29" y="4153"/>
                        <a:pt x="29" y="4217"/>
                      </a:cubicBezTo>
                      <a:cubicBezTo>
                        <a:pt x="1" y="4245"/>
                        <a:pt x="1" y="4273"/>
                        <a:pt x="29" y="4330"/>
                      </a:cubicBezTo>
                      <a:cubicBezTo>
                        <a:pt x="149" y="4981"/>
                        <a:pt x="234" y="5660"/>
                        <a:pt x="354" y="6339"/>
                      </a:cubicBezTo>
                      <a:cubicBezTo>
                        <a:pt x="503" y="6983"/>
                        <a:pt x="531" y="7690"/>
                        <a:pt x="736" y="8313"/>
                      </a:cubicBezTo>
                      <a:cubicBezTo>
                        <a:pt x="941" y="9225"/>
                        <a:pt x="1267" y="10138"/>
                        <a:pt x="1918" y="10789"/>
                      </a:cubicBezTo>
                      <a:cubicBezTo>
                        <a:pt x="2179" y="11051"/>
                        <a:pt x="2682" y="11291"/>
                        <a:pt x="3035" y="11440"/>
                      </a:cubicBezTo>
                      <a:cubicBezTo>
                        <a:pt x="3509" y="11617"/>
                        <a:pt x="4040" y="11645"/>
                        <a:pt x="4542" y="11645"/>
                      </a:cubicBezTo>
                      <a:cubicBezTo>
                        <a:pt x="5603" y="11617"/>
                        <a:pt x="6629" y="11263"/>
                        <a:pt x="7429" y="10584"/>
                      </a:cubicBezTo>
                      <a:cubicBezTo>
                        <a:pt x="7754" y="10315"/>
                        <a:pt x="8044" y="9989"/>
                        <a:pt x="8341" y="9699"/>
                      </a:cubicBezTo>
                      <a:cubicBezTo>
                        <a:pt x="8872" y="9105"/>
                        <a:pt x="9402" y="8610"/>
                        <a:pt x="9756" y="7902"/>
                      </a:cubicBezTo>
                      <a:cubicBezTo>
                        <a:pt x="9990" y="7457"/>
                        <a:pt x="10258" y="6983"/>
                        <a:pt x="10520" y="6544"/>
                      </a:cubicBezTo>
                      <a:cubicBezTo>
                        <a:pt x="10665" y="6254"/>
                        <a:pt x="11513" y="4390"/>
                        <a:pt x="11967" y="4390"/>
                      </a:cubicBezTo>
                      <a:cubicBezTo>
                        <a:pt x="11978" y="4390"/>
                        <a:pt x="11988" y="4391"/>
                        <a:pt x="11999" y="4394"/>
                      </a:cubicBezTo>
                      <a:cubicBezTo>
                        <a:pt x="12204" y="4422"/>
                        <a:pt x="12409" y="4450"/>
                        <a:pt x="12642" y="4478"/>
                      </a:cubicBezTo>
                      <a:cubicBezTo>
                        <a:pt x="12642" y="3920"/>
                        <a:pt x="12678" y="3361"/>
                        <a:pt x="12706" y="2802"/>
                      </a:cubicBezTo>
                      <a:cubicBezTo>
                        <a:pt x="12734" y="2505"/>
                        <a:pt x="12734" y="2208"/>
                        <a:pt x="12734" y="1918"/>
                      </a:cubicBezTo>
                      <a:cubicBezTo>
                        <a:pt x="12734" y="1712"/>
                        <a:pt x="12642" y="1415"/>
                        <a:pt x="12678" y="1210"/>
                      </a:cubicBezTo>
                      <a:cubicBezTo>
                        <a:pt x="12791" y="764"/>
                        <a:pt x="13031" y="354"/>
                        <a:pt x="1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3615294" y="4107893"/>
                  <a:ext cx="352155" cy="391031"/>
                </a:xfrm>
                <a:custGeom>
                  <a:avLst/>
                  <a:gdLst/>
                  <a:ahLst/>
                  <a:cxnLst/>
                  <a:rect l="l" t="t" r="r" b="b"/>
                  <a:pathLst>
                    <a:path w="10408" h="11557" extrusionOk="0">
                      <a:moveTo>
                        <a:pt x="1" y="0"/>
                      </a:moveTo>
                      <a:lnTo>
                        <a:pt x="1" y="4301"/>
                      </a:lnTo>
                      <a:cubicBezTo>
                        <a:pt x="206" y="4273"/>
                        <a:pt x="447" y="4245"/>
                        <a:pt x="652" y="4217"/>
                      </a:cubicBezTo>
                      <a:cubicBezTo>
                        <a:pt x="652" y="4216"/>
                        <a:pt x="652" y="4216"/>
                        <a:pt x="653" y="4216"/>
                      </a:cubicBezTo>
                      <a:cubicBezTo>
                        <a:pt x="781" y="4216"/>
                        <a:pt x="3242" y="8463"/>
                        <a:pt x="3538" y="8872"/>
                      </a:cubicBezTo>
                      <a:cubicBezTo>
                        <a:pt x="4422" y="10025"/>
                        <a:pt x="5483" y="11227"/>
                        <a:pt x="7019" y="11496"/>
                      </a:cubicBezTo>
                      <a:cubicBezTo>
                        <a:pt x="7216" y="11535"/>
                        <a:pt x="7428" y="11556"/>
                        <a:pt x="7646" y="11556"/>
                      </a:cubicBezTo>
                      <a:cubicBezTo>
                        <a:pt x="8572" y="11556"/>
                        <a:pt x="9590" y="11180"/>
                        <a:pt x="9877" y="10230"/>
                      </a:cubicBezTo>
                      <a:cubicBezTo>
                        <a:pt x="10407" y="8341"/>
                        <a:pt x="8370" y="5957"/>
                        <a:pt x="7280" y="4627"/>
                      </a:cubicBezTo>
                      <a:cubicBezTo>
                        <a:pt x="5894" y="2915"/>
                        <a:pt x="3715" y="439"/>
                        <a:pt x="1387" y="177"/>
                      </a:cubicBezTo>
                      <a:cubicBezTo>
                        <a:pt x="708" y="85"/>
                        <a:pt x="680" y="8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3438908" y="3866644"/>
                  <a:ext cx="165419" cy="192860"/>
                </a:xfrm>
                <a:custGeom>
                  <a:avLst/>
                  <a:gdLst/>
                  <a:ahLst/>
                  <a:cxnLst/>
                  <a:rect l="l" t="t" r="r" b="b"/>
                  <a:pathLst>
                    <a:path w="4889" h="5700" extrusionOk="0">
                      <a:moveTo>
                        <a:pt x="2467" y="1"/>
                      </a:moveTo>
                      <a:cubicBezTo>
                        <a:pt x="2339" y="1"/>
                        <a:pt x="2212" y="17"/>
                        <a:pt x="2087" y="56"/>
                      </a:cubicBezTo>
                      <a:cubicBezTo>
                        <a:pt x="1910" y="84"/>
                        <a:pt x="1733" y="176"/>
                        <a:pt x="1556" y="289"/>
                      </a:cubicBezTo>
                      <a:cubicBezTo>
                        <a:pt x="1443" y="353"/>
                        <a:pt x="1295" y="410"/>
                        <a:pt x="1174" y="530"/>
                      </a:cubicBezTo>
                      <a:cubicBezTo>
                        <a:pt x="884" y="792"/>
                        <a:pt x="672" y="1237"/>
                        <a:pt x="616" y="1619"/>
                      </a:cubicBezTo>
                      <a:cubicBezTo>
                        <a:pt x="531" y="1909"/>
                        <a:pt x="467" y="2235"/>
                        <a:pt x="439" y="2560"/>
                      </a:cubicBezTo>
                      <a:cubicBezTo>
                        <a:pt x="354" y="2794"/>
                        <a:pt x="234" y="3034"/>
                        <a:pt x="57" y="3239"/>
                      </a:cubicBezTo>
                      <a:cubicBezTo>
                        <a:pt x="0" y="3324"/>
                        <a:pt x="0" y="3445"/>
                        <a:pt x="85" y="3473"/>
                      </a:cubicBezTo>
                      <a:cubicBezTo>
                        <a:pt x="177" y="3501"/>
                        <a:pt x="262" y="3536"/>
                        <a:pt x="382" y="3536"/>
                      </a:cubicBezTo>
                      <a:cubicBezTo>
                        <a:pt x="354" y="3742"/>
                        <a:pt x="354" y="3947"/>
                        <a:pt x="382" y="4152"/>
                      </a:cubicBezTo>
                      <a:cubicBezTo>
                        <a:pt x="382" y="4626"/>
                        <a:pt x="467" y="5185"/>
                        <a:pt x="884" y="5482"/>
                      </a:cubicBezTo>
                      <a:cubicBezTo>
                        <a:pt x="1104" y="5635"/>
                        <a:pt x="1402" y="5699"/>
                        <a:pt x="1727" y="5699"/>
                      </a:cubicBezTo>
                      <a:cubicBezTo>
                        <a:pt x="2452" y="5699"/>
                        <a:pt x="3313" y="5383"/>
                        <a:pt x="3742" y="5036"/>
                      </a:cubicBezTo>
                      <a:cubicBezTo>
                        <a:pt x="4273" y="4598"/>
                        <a:pt x="4627" y="3947"/>
                        <a:pt x="4775" y="3268"/>
                      </a:cubicBezTo>
                      <a:cubicBezTo>
                        <a:pt x="4888" y="2652"/>
                        <a:pt x="4860" y="1973"/>
                        <a:pt x="4598" y="1414"/>
                      </a:cubicBezTo>
                      <a:cubicBezTo>
                        <a:pt x="4301" y="820"/>
                        <a:pt x="3856" y="438"/>
                        <a:pt x="3268" y="176"/>
                      </a:cubicBezTo>
                      <a:cubicBezTo>
                        <a:pt x="3009" y="75"/>
                        <a:pt x="2737" y="1"/>
                        <a:pt x="2467"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3437690" y="3865392"/>
                  <a:ext cx="167585" cy="194653"/>
                </a:xfrm>
                <a:custGeom>
                  <a:avLst/>
                  <a:gdLst/>
                  <a:ahLst/>
                  <a:cxnLst/>
                  <a:rect l="l" t="t" r="r" b="b"/>
                  <a:pathLst>
                    <a:path w="4953" h="5753" extrusionOk="0">
                      <a:moveTo>
                        <a:pt x="2512" y="65"/>
                      </a:moveTo>
                      <a:cubicBezTo>
                        <a:pt x="2746" y="65"/>
                        <a:pt x="3043" y="121"/>
                        <a:pt x="3304" y="241"/>
                      </a:cubicBezTo>
                      <a:cubicBezTo>
                        <a:pt x="3927" y="532"/>
                        <a:pt x="4337" y="921"/>
                        <a:pt x="4599" y="1451"/>
                      </a:cubicBezTo>
                      <a:cubicBezTo>
                        <a:pt x="4840" y="1982"/>
                        <a:pt x="4896" y="2626"/>
                        <a:pt x="4776" y="3276"/>
                      </a:cubicBezTo>
                      <a:cubicBezTo>
                        <a:pt x="4634" y="4012"/>
                        <a:pt x="4245" y="4635"/>
                        <a:pt x="3750" y="5073"/>
                      </a:cubicBezTo>
                      <a:cubicBezTo>
                        <a:pt x="3361" y="5370"/>
                        <a:pt x="2512" y="5696"/>
                        <a:pt x="1769" y="5696"/>
                      </a:cubicBezTo>
                      <a:cubicBezTo>
                        <a:pt x="1416" y="5696"/>
                        <a:pt x="1126" y="5632"/>
                        <a:pt x="949" y="5484"/>
                      </a:cubicBezTo>
                      <a:cubicBezTo>
                        <a:pt x="531" y="5194"/>
                        <a:pt x="446" y="4599"/>
                        <a:pt x="446" y="4189"/>
                      </a:cubicBezTo>
                      <a:cubicBezTo>
                        <a:pt x="446" y="3984"/>
                        <a:pt x="418" y="3779"/>
                        <a:pt x="446" y="3573"/>
                      </a:cubicBezTo>
                      <a:lnTo>
                        <a:pt x="418" y="3538"/>
                      </a:lnTo>
                      <a:cubicBezTo>
                        <a:pt x="326" y="3538"/>
                        <a:pt x="241" y="3510"/>
                        <a:pt x="149" y="3482"/>
                      </a:cubicBezTo>
                      <a:cubicBezTo>
                        <a:pt x="121" y="3453"/>
                        <a:pt x="93" y="3453"/>
                        <a:pt x="93" y="3397"/>
                      </a:cubicBezTo>
                      <a:cubicBezTo>
                        <a:pt x="64" y="3361"/>
                        <a:pt x="93" y="3333"/>
                        <a:pt x="121" y="3305"/>
                      </a:cubicBezTo>
                      <a:cubicBezTo>
                        <a:pt x="270" y="3128"/>
                        <a:pt x="390" y="2923"/>
                        <a:pt x="503" y="2597"/>
                      </a:cubicBezTo>
                      <a:cubicBezTo>
                        <a:pt x="531" y="2272"/>
                        <a:pt x="595" y="1982"/>
                        <a:pt x="680" y="1656"/>
                      </a:cubicBezTo>
                      <a:cubicBezTo>
                        <a:pt x="743" y="1303"/>
                        <a:pt x="949" y="857"/>
                        <a:pt x="1239" y="595"/>
                      </a:cubicBezTo>
                      <a:cubicBezTo>
                        <a:pt x="1331" y="475"/>
                        <a:pt x="1479" y="418"/>
                        <a:pt x="1628" y="326"/>
                      </a:cubicBezTo>
                      <a:cubicBezTo>
                        <a:pt x="1769" y="241"/>
                        <a:pt x="1946" y="149"/>
                        <a:pt x="2123" y="121"/>
                      </a:cubicBezTo>
                      <a:cubicBezTo>
                        <a:pt x="2243" y="65"/>
                        <a:pt x="2364" y="65"/>
                        <a:pt x="2512" y="65"/>
                      </a:cubicBezTo>
                      <a:close/>
                      <a:moveTo>
                        <a:pt x="2527" y="1"/>
                      </a:moveTo>
                      <a:cubicBezTo>
                        <a:pt x="2387" y="1"/>
                        <a:pt x="2251" y="21"/>
                        <a:pt x="2123" y="65"/>
                      </a:cubicBezTo>
                      <a:cubicBezTo>
                        <a:pt x="1918" y="93"/>
                        <a:pt x="1741" y="213"/>
                        <a:pt x="1592" y="298"/>
                      </a:cubicBezTo>
                      <a:cubicBezTo>
                        <a:pt x="1451" y="355"/>
                        <a:pt x="1302" y="447"/>
                        <a:pt x="1182" y="532"/>
                      </a:cubicBezTo>
                      <a:cubicBezTo>
                        <a:pt x="885" y="800"/>
                        <a:pt x="680" y="1303"/>
                        <a:pt x="623" y="1656"/>
                      </a:cubicBezTo>
                      <a:cubicBezTo>
                        <a:pt x="531" y="1946"/>
                        <a:pt x="475" y="2272"/>
                        <a:pt x="446" y="2569"/>
                      </a:cubicBezTo>
                      <a:cubicBezTo>
                        <a:pt x="326" y="2894"/>
                        <a:pt x="213" y="3100"/>
                        <a:pt x="64" y="3248"/>
                      </a:cubicBezTo>
                      <a:cubicBezTo>
                        <a:pt x="36" y="3305"/>
                        <a:pt x="1" y="3361"/>
                        <a:pt x="36" y="3425"/>
                      </a:cubicBezTo>
                      <a:cubicBezTo>
                        <a:pt x="36" y="3482"/>
                        <a:pt x="64" y="3510"/>
                        <a:pt x="121" y="3538"/>
                      </a:cubicBezTo>
                      <a:cubicBezTo>
                        <a:pt x="213" y="3573"/>
                        <a:pt x="298" y="3602"/>
                        <a:pt x="390" y="3602"/>
                      </a:cubicBezTo>
                      <a:cubicBezTo>
                        <a:pt x="354" y="3807"/>
                        <a:pt x="390" y="3984"/>
                        <a:pt x="390" y="4189"/>
                      </a:cubicBezTo>
                      <a:cubicBezTo>
                        <a:pt x="390" y="4599"/>
                        <a:pt x="475" y="5222"/>
                        <a:pt x="885" y="5519"/>
                      </a:cubicBezTo>
                      <a:cubicBezTo>
                        <a:pt x="1126" y="5696"/>
                        <a:pt x="1387" y="5752"/>
                        <a:pt x="1769" y="5752"/>
                      </a:cubicBezTo>
                      <a:cubicBezTo>
                        <a:pt x="2512" y="5752"/>
                        <a:pt x="3396" y="5427"/>
                        <a:pt x="3778" y="5102"/>
                      </a:cubicBezTo>
                      <a:cubicBezTo>
                        <a:pt x="4309" y="4691"/>
                        <a:pt x="4691" y="4040"/>
                        <a:pt x="4840" y="3305"/>
                      </a:cubicBezTo>
                      <a:cubicBezTo>
                        <a:pt x="4953" y="2626"/>
                        <a:pt x="4896" y="1982"/>
                        <a:pt x="4663" y="1451"/>
                      </a:cubicBezTo>
                      <a:cubicBezTo>
                        <a:pt x="4394" y="885"/>
                        <a:pt x="3955" y="475"/>
                        <a:pt x="3304" y="178"/>
                      </a:cubicBezTo>
                      <a:cubicBezTo>
                        <a:pt x="3042" y="65"/>
                        <a:pt x="277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451833" y="3999212"/>
                  <a:ext cx="8865" cy="1624"/>
                </a:xfrm>
                <a:custGeom>
                  <a:avLst/>
                  <a:gdLst/>
                  <a:ahLst/>
                  <a:cxnLst/>
                  <a:rect l="l" t="t" r="r" b="b"/>
                  <a:pathLst>
                    <a:path w="262" h="48" extrusionOk="0">
                      <a:moveTo>
                        <a:pt x="0" y="1"/>
                      </a:moveTo>
                      <a:lnTo>
                        <a:pt x="0" y="1"/>
                      </a:lnTo>
                      <a:cubicBezTo>
                        <a:pt x="33" y="34"/>
                        <a:pt x="88" y="47"/>
                        <a:pt x="145" y="47"/>
                      </a:cubicBezTo>
                      <a:cubicBezTo>
                        <a:pt x="185" y="47"/>
                        <a:pt x="227" y="41"/>
                        <a:pt x="262" y="29"/>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3449667" y="3998265"/>
                  <a:ext cx="13196" cy="3857"/>
                </a:xfrm>
                <a:custGeom>
                  <a:avLst/>
                  <a:gdLst/>
                  <a:ahLst/>
                  <a:cxnLst/>
                  <a:rect l="l" t="t" r="r" b="b"/>
                  <a:pathLst>
                    <a:path w="390" h="114" extrusionOk="0">
                      <a:moveTo>
                        <a:pt x="36" y="0"/>
                      </a:moveTo>
                      <a:cubicBezTo>
                        <a:pt x="0" y="29"/>
                        <a:pt x="36" y="29"/>
                        <a:pt x="36" y="57"/>
                      </a:cubicBezTo>
                      <a:cubicBezTo>
                        <a:pt x="92" y="85"/>
                        <a:pt x="177" y="113"/>
                        <a:pt x="269" y="113"/>
                      </a:cubicBezTo>
                      <a:cubicBezTo>
                        <a:pt x="298" y="113"/>
                        <a:pt x="326" y="113"/>
                        <a:pt x="354" y="85"/>
                      </a:cubicBezTo>
                      <a:cubicBezTo>
                        <a:pt x="354" y="85"/>
                        <a:pt x="389" y="85"/>
                        <a:pt x="354" y="57"/>
                      </a:cubicBezTo>
                      <a:cubicBezTo>
                        <a:pt x="354" y="57"/>
                        <a:pt x="354" y="44"/>
                        <a:pt x="346" y="44"/>
                      </a:cubicBezTo>
                      <a:cubicBezTo>
                        <a:pt x="342" y="44"/>
                        <a:pt x="335" y="47"/>
                        <a:pt x="326" y="57"/>
                      </a:cubicBezTo>
                      <a:cubicBezTo>
                        <a:pt x="241" y="57"/>
                        <a:pt x="149" y="57"/>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3451833" y="3852196"/>
                  <a:ext cx="279105" cy="301842"/>
                </a:xfrm>
                <a:custGeom>
                  <a:avLst/>
                  <a:gdLst/>
                  <a:ahLst/>
                  <a:cxnLst/>
                  <a:rect l="l" t="t" r="r" b="b"/>
                  <a:pathLst>
                    <a:path w="8249" h="8921" extrusionOk="0">
                      <a:moveTo>
                        <a:pt x="3292" y="1"/>
                      </a:moveTo>
                      <a:cubicBezTo>
                        <a:pt x="2650" y="1"/>
                        <a:pt x="1995" y="68"/>
                        <a:pt x="1415" y="334"/>
                      </a:cubicBezTo>
                      <a:cubicBezTo>
                        <a:pt x="736" y="603"/>
                        <a:pt x="177" y="1190"/>
                        <a:pt x="0" y="1869"/>
                      </a:cubicBezTo>
                      <a:cubicBezTo>
                        <a:pt x="0" y="1926"/>
                        <a:pt x="28" y="1983"/>
                        <a:pt x="85" y="1983"/>
                      </a:cubicBezTo>
                      <a:cubicBezTo>
                        <a:pt x="205" y="2018"/>
                        <a:pt x="382" y="2103"/>
                        <a:pt x="410" y="2103"/>
                      </a:cubicBezTo>
                      <a:cubicBezTo>
                        <a:pt x="587" y="2280"/>
                        <a:pt x="502" y="2372"/>
                        <a:pt x="559" y="2549"/>
                      </a:cubicBezTo>
                      <a:cubicBezTo>
                        <a:pt x="559" y="2605"/>
                        <a:pt x="587" y="2662"/>
                        <a:pt x="616" y="2725"/>
                      </a:cubicBezTo>
                      <a:cubicBezTo>
                        <a:pt x="764" y="2987"/>
                        <a:pt x="941" y="3164"/>
                        <a:pt x="969" y="3461"/>
                      </a:cubicBezTo>
                      <a:cubicBezTo>
                        <a:pt x="998" y="3815"/>
                        <a:pt x="821" y="4048"/>
                        <a:pt x="644" y="4346"/>
                      </a:cubicBezTo>
                      <a:cubicBezTo>
                        <a:pt x="439" y="4756"/>
                        <a:pt x="439" y="5230"/>
                        <a:pt x="736" y="5612"/>
                      </a:cubicBezTo>
                      <a:cubicBezTo>
                        <a:pt x="884" y="5845"/>
                        <a:pt x="1090" y="6022"/>
                        <a:pt x="1295" y="6227"/>
                      </a:cubicBezTo>
                      <a:cubicBezTo>
                        <a:pt x="1472" y="6440"/>
                        <a:pt x="1620" y="6673"/>
                        <a:pt x="1620" y="6970"/>
                      </a:cubicBezTo>
                      <a:cubicBezTo>
                        <a:pt x="1648" y="7112"/>
                        <a:pt x="1592" y="7288"/>
                        <a:pt x="1592" y="7465"/>
                      </a:cubicBezTo>
                      <a:cubicBezTo>
                        <a:pt x="1592" y="7883"/>
                        <a:pt x="1946" y="8236"/>
                        <a:pt x="2328" y="8442"/>
                      </a:cubicBezTo>
                      <a:cubicBezTo>
                        <a:pt x="2829" y="8745"/>
                        <a:pt x="3408" y="8920"/>
                        <a:pt x="3986" y="8920"/>
                      </a:cubicBezTo>
                      <a:cubicBezTo>
                        <a:pt x="4192" y="8920"/>
                        <a:pt x="4397" y="8898"/>
                        <a:pt x="4598" y="8852"/>
                      </a:cubicBezTo>
                      <a:cubicBezTo>
                        <a:pt x="5334" y="8675"/>
                        <a:pt x="5950" y="8173"/>
                        <a:pt x="6657" y="7854"/>
                      </a:cubicBezTo>
                      <a:cubicBezTo>
                        <a:pt x="7103" y="7642"/>
                        <a:pt x="7633" y="7437"/>
                        <a:pt x="7930" y="7027"/>
                      </a:cubicBezTo>
                      <a:cubicBezTo>
                        <a:pt x="8192" y="6645"/>
                        <a:pt x="8249" y="6050"/>
                        <a:pt x="8192" y="5584"/>
                      </a:cubicBezTo>
                      <a:cubicBezTo>
                        <a:pt x="8072" y="4933"/>
                        <a:pt x="7754" y="4346"/>
                        <a:pt x="7336" y="3843"/>
                      </a:cubicBezTo>
                      <a:cubicBezTo>
                        <a:pt x="6926" y="3313"/>
                        <a:pt x="6395" y="2839"/>
                        <a:pt x="6162" y="2223"/>
                      </a:cubicBezTo>
                      <a:cubicBezTo>
                        <a:pt x="5893" y="1629"/>
                        <a:pt x="5836" y="922"/>
                        <a:pt x="5362" y="483"/>
                      </a:cubicBezTo>
                      <a:cubicBezTo>
                        <a:pt x="4952" y="73"/>
                        <a:pt x="4301" y="9"/>
                        <a:pt x="3714" y="9"/>
                      </a:cubicBezTo>
                      <a:cubicBezTo>
                        <a:pt x="3575" y="4"/>
                        <a:pt x="3434"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3558585" y="3808142"/>
                  <a:ext cx="77990" cy="56572"/>
                </a:xfrm>
                <a:custGeom>
                  <a:avLst/>
                  <a:gdLst/>
                  <a:ahLst/>
                  <a:cxnLst/>
                  <a:rect l="l" t="t" r="r" b="b"/>
                  <a:pathLst>
                    <a:path w="2305" h="1672" extrusionOk="0">
                      <a:moveTo>
                        <a:pt x="1029" y="1"/>
                      </a:moveTo>
                      <a:cubicBezTo>
                        <a:pt x="874" y="1"/>
                        <a:pt x="724" y="26"/>
                        <a:pt x="587" y="101"/>
                      </a:cubicBezTo>
                      <a:cubicBezTo>
                        <a:pt x="29" y="490"/>
                        <a:pt x="0" y="1516"/>
                        <a:pt x="736" y="1665"/>
                      </a:cubicBezTo>
                      <a:cubicBezTo>
                        <a:pt x="769" y="1669"/>
                        <a:pt x="803" y="1672"/>
                        <a:pt x="838" y="1672"/>
                      </a:cubicBezTo>
                      <a:cubicBezTo>
                        <a:pt x="1474" y="1672"/>
                        <a:pt x="2305" y="897"/>
                        <a:pt x="1882" y="313"/>
                      </a:cubicBezTo>
                      <a:cubicBezTo>
                        <a:pt x="1733" y="101"/>
                        <a:pt x="1500" y="45"/>
                        <a:pt x="1267" y="16"/>
                      </a:cubicBezTo>
                      <a:cubicBezTo>
                        <a:pt x="1186" y="7"/>
                        <a:pt x="1107"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3363014" y="4317336"/>
                  <a:ext cx="32820" cy="96734"/>
                </a:xfrm>
                <a:custGeom>
                  <a:avLst/>
                  <a:gdLst/>
                  <a:ahLst/>
                  <a:cxnLst/>
                  <a:rect l="l" t="t" r="r" b="b"/>
                  <a:pathLst>
                    <a:path w="970" h="2859" extrusionOk="0">
                      <a:moveTo>
                        <a:pt x="941" y="0"/>
                      </a:moveTo>
                      <a:cubicBezTo>
                        <a:pt x="941" y="0"/>
                        <a:pt x="913" y="0"/>
                        <a:pt x="913" y="29"/>
                      </a:cubicBezTo>
                      <a:cubicBezTo>
                        <a:pt x="885" y="121"/>
                        <a:pt x="828" y="177"/>
                        <a:pt x="793" y="262"/>
                      </a:cubicBezTo>
                      <a:cubicBezTo>
                        <a:pt x="651" y="559"/>
                        <a:pt x="531" y="828"/>
                        <a:pt x="439" y="1182"/>
                      </a:cubicBezTo>
                      <a:cubicBezTo>
                        <a:pt x="382" y="1564"/>
                        <a:pt x="298" y="1769"/>
                        <a:pt x="234" y="1974"/>
                      </a:cubicBezTo>
                      <a:cubicBezTo>
                        <a:pt x="149" y="2208"/>
                        <a:pt x="85" y="2420"/>
                        <a:pt x="0" y="2830"/>
                      </a:cubicBezTo>
                      <a:cubicBezTo>
                        <a:pt x="0" y="2830"/>
                        <a:pt x="0" y="2858"/>
                        <a:pt x="29" y="2858"/>
                      </a:cubicBezTo>
                      <a:lnTo>
                        <a:pt x="57" y="2830"/>
                      </a:lnTo>
                      <a:cubicBezTo>
                        <a:pt x="149" y="2448"/>
                        <a:pt x="206" y="2208"/>
                        <a:pt x="298" y="2002"/>
                      </a:cubicBezTo>
                      <a:cubicBezTo>
                        <a:pt x="354" y="1797"/>
                        <a:pt x="439" y="1564"/>
                        <a:pt x="503" y="1182"/>
                      </a:cubicBezTo>
                      <a:cubicBezTo>
                        <a:pt x="588" y="856"/>
                        <a:pt x="708" y="588"/>
                        <a:pt x="856" y="297"/>
                      </a:cubicBezTo>
                      <a:cubicBezTo>
                        <a:pt x="885" y="205"/>
                        <a:pt x="913" y="121"/>
                        <a:pt x="970" y="57"/>
                      </a:cubicBezTo>
                      <a:cubicBezTo>
                        <a:pt x="970" y="29"/>
                        <a:pt x="970" y="29"/>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3758927" y="4344134"/>
                  <a:ext cx="27068" cy="119708"/>
                </a:xfrm>
                <a:custGeom>
                  <a:avLst/>
                  <a:gdLst/>
                  <a:ahLst/>
                  <a:cxnLst/>
                  <a:rect l="l" t="t" r="r" b="b"/>
                  <a:pathLst>
                    <a:path w="800" h="3538" extrusionOk="0">
                      <a:moveTo>
                        <a:pt x="29" y="1"/>
                      </a:moveTo>
                      <a:cubicBezTo>
                        <a:pt x="0" y="36"/>
                        <a:pt x="0" y="36"/>
                        <a:pt x="0" y="64"/>
                      </a:cubicBezTo>
                      <a:cubicBezTo>
                        <a:pt x="57" y="326"/>
                        <a:pt x="149" y="595"/>
                        <a:pt x="206" y="857"/>
                      </a:cubicBezTo>
                      <a:cubicBezTo>
                        <a:pt x="446" y="1741"/>
                        <a:pt x="680" y="2654"/>
                        <a:pt x="736" y="3510"/>
                      </a:cubicBezTo>
                      <a:cubicBezTo>
                        <a:pt x="736" y="3538"/>
                        <a:pt x="736" y="3538"/>
                        <a:pt x="764" y="3538"/>
                      </a:cubicBezTo>
                      <a:lnTo>
                        <a:pt x="800" y="3510"/>
                      </a:lnTo>
                      <a:cubicBezTo>
                        <a:pt x="736" y="2625"/>
                        <a:pt x="503" y="1713"/>
                        <a:pt x="269" y="857"/>
                      </a:cubicBezTo>
                      <a:cubicBezTo>
                        <a:pt x="206" y="567"/>
                        <a:pt x="121" y="298"/>
                        <a:pt x="57" y="36"/>
                      </a:cubicBezTo>
                      <a:cubicBezTo>
                        <a:pt x="57" y="36"/>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3582507" y="4119295"/>
                  <a:ext cx="118524" cy="78362"/>
                </a:xfrm>
                <a:custGeom>
                  <a:avLst/>
                  <a:gdLst/>
                  <a:ahLst/>
                  <a:cxnLst/>
                  <a:rect l="l" t="t" r="r" b="b"/>
                  <a:pathLst>
                    <a:path w="3503" h="2316" extrusionOk="0">
                      <a:moveTo>
                        <a:pt x="2713" y="1"/>
                      </a:moveTo>
                      <a:cubicBezTo>
                        <a:pt x="2630" y="1"/>
                        <a:pt x="2549" y="15"/>
                        <a:pt x="2477" y="45"/>
                      </a:cubicBezTo>
                      <a:cubicBezTo>
                        <a:pt x="2088" y="222"/>
                        <a:pt x="1946" y="724"/>
                        <a:pt x="1621" y="986"/>
                      </a:cubicBezTo>
                      <a:cubicBezTo>
                        <a:pt x="1444" y="1106"/>
                        <a:pt x="1239" y="1163"/>
                        <a:pt x="998" y="1227"/>
                      </a:cubicBezTo>
                      <a:cubicBezTo>
                        <a:pt x="736" y="1283"/>
                        <a:pt x="354" y="1340"/>
                        <a:pt x="142" y="1552"/>
                      </a:cubicBezTo>
                      <a:cubicBezTo>
                        <a:pt x="1" y="1694"/>
                        <a:pt x="1" y="2019"/>
                        <a:pt x="178" y="2196"/>
                      </a:cubicBezTo>
                      <a:cubicBezTo>
                        <a:pt x="272" y="2277"/>
                        <a:pt x="412" y="2316"/>
                        <a:pt x="556" y="2316"/>
                      </a:cubicBezTo>
                      <a:cubicBezTo>
                        <a:pt x="626" y="2316"/>
                        <a:pt x="697" y="2306"/>
                        <a:pt x="765" y="2288"/>
                      </a:cubicBezTo>
                      <a:cubicBezTo>
                        <a:pt x="970" y="2260"/>
                        <a:pt x="1175" y="2196"/>
                        <a:pt x="1416" y="2196"/>
                      </a:cubicBezTo>
                      <a:cubicBezTo>
                        <a:pt x="1500" y="2196"/>
                        <a:pt x="1649" y="2224"/>
                        <a:pt x="1769" y="2224"/>
                      </a:cubicBezTo>
                      <a:cubicBezTo>
                        <a:pt x="1911" y="2224"/>
                        <a:pt x="2088" y="2224"/>
                        <a:pt x="2208" y="2139"/>
                      </a:cubicBezTo>
                      <a:cubicBezTo>
                        <a:pt x="2328" y="2047"/>
                        <a:pt x="2385" y="1934"/>
                        <a:pt x="2441" y="1814"/>
                      </a:cubicBezTo>
                      <a:cubicBezTo>
                        <a:pt x="2618" y="1580"/>
                        <a:pt x="2859" y="1432"/>
                        <a:pt x="3092" y="1255"/>
                      </a:cubicBezTo>
                      <a:cubicBezTo>
                        <a:pt x="3297" y="1078"/>
                        <a:pt x="3502" y="809"/>
                        <a:pt x="3446" y="519"/>
                      </a:cubicBezTo>
                      <a:cubicBezTo>
                        <a:pt x="3401" y="215"/>
                        <a:pt x="3038" y="1"/>
                        <a:pt x="2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3463777" y="4049425"/>
                  <a:ext cx="230315" cy="142005"/>
                </a:xfrm>
                <a:custGeom>
                  <a:avLst/>
                  <a:gdLst/>
                  <a:ahLst/>
                  <a:cxnLst/>
                  <a:rect l="l" t="t" r="r" b="b"/>
                  <a:pathLst>
                    <a:path w="6807" h="4197" extrusionOk="0">
                      <a:moveTo>
                        <a:pt x="3225" y="1"/>
                      </a:moveTo>
                      <a:cubicBezTo>
                        <a:pt x="2550" y="1"/>
                        <a:pt x="1875" y="64"/>
                        <a:pt x="1210" y="193"/>
                      </a:cubicBezTo>
                      <a:cubicBezTo>
                        <a:pt x="970" y="221"/>
                        <a:pt x="737" y="285"/>
                        <a:pt x="531" y="434"/>
                      </a:cubicBezTo>
                      <a:cubicBezTo>
                        <a:pt x="178" y="639"/>
                        <a:pt x="1" y="1077"/>
                        <a:pt x="29" y="1495"/>
                      </a:cubicBezTo>
                      <a:cubicBezTo>
                        <a:pt x="29" y="1905"/>
                        <a:pt x="206" y="2287"/>
                        <a:pt x="439" y="2641"/>
                      </a:cubicBezTo>
                      <a:cubicBezTo>
                        <a:pt x="1171" y="3667"/>
                        <a:pt x="2335" y="4196"/>
                        <a:pt x="3548" y="4196"/>
                      </a:cubicBezTo>
                      <a:cubicBezTo>
                        <a:pt x="3907" y="4196"/>
                        <a:pt x="4270" y="4150"/>
                        <a:pt x="4627" y="4056"/>
                      </a:cubicBezTo>
                      <a:cubicBezTo>
                        <a:pt x="5809" y="3730"/>
                        <a:pt x="6806" y="2287"/>
                        <a:pt x="6750" y="1077"/>
                      </a:cubicBezTo>
                      <a:cubicBezTo>
                        <a:pt x="6750" y="901"/>
                        <a:pt x="6721" y="695"/>
                        <a:pt x="6573" y="575"/>
                      </a:cubicBezTo>
                      <a:cubicBezTo>
                        <a:pt x="6481" y="519"/>
                        <a:pt x="6368" y="462"/>
                        <a:pt x="6276" y="434"/>
                      </a:cubicBezTo>
                      <a:cubicBezTo>
                        <a:pt x="5281" y="148"/>
                        <a:pt x="4253" y="1"/>
                        <a:pt x="3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3473589" y="4131815"/>
                  <a:ext cx="91964" cy="62764"/>
                </a:xfrm>
                <a:custGeom>
                  <a:avLst/>
                  <a:gdLst/>
                  <a:ahLst/>
                  <a:cxnLst/>
                  <a:rect l="l" t="t" r="r" b="b"/>
                  <a:pathLst>
                    <a:path w="2718" h="1855" extrusionOk="0">
                      <a:moveTo>
                        <a:pt x="36" y="1"/>
                      </a:moveTo>
                      <a:cubicBezTo>
                        <a:pt x="36" y="1"/>
                        <a:pt x="1" y="1"/>
                        <a:pt x="36" y="29"/>
                      </a:cubicBezTo>
                      <a:cubicBezTo>
                        <a:pt x="355" y="1267"/>
                        <a:pt x="1656" y="1798"/>
                        <a:pt x="2654" y="1854"/>
                      </a:cubicBezTo>
                      <a:lnTo>
                        <a:pt x="2689" y="1854"/>
                      </a:lnTo>
                      <a:cubicBezTo>
                        <a:pt x="2689" y="1854"/>
                        <a:pt x="2689" y="1826"/>
                        <a:pt x="2717" y="1826"/>
                      </a:cubicBezTo>
                      <a:cubicBezTo>
                        <a:pt x="2717" y="1798"/>
                        <a:pt x="2689" y="1798"/>
                        <a:pt x="2689" y="1798"/>
                      </a:cubicBezTo>
                      <a:cubicBezTo>
                        <a:pt x="1685" y="1741"/>
                        <a:pt x="390" y="1239"/>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3189470" y="4315408"/>
                  <a:ext cx="24936" cy="84791"/>
                </a:xfrm>
                <a:custGeom>
                  <a:avLst/>
                  <a:gdLst/>
                  <a:ahLst/>
                  <a:cxnLst/>
                  <a:rect l="l" t="t" r="r" b="b"/>
                  <a:pathLst>
                    <a:path w="737" h="2506" extrusionOk="0">
                      <a:moveTo>
                        <a:pt x="708" y="1"/>
                      </a:moveTo>
                      <a:cubicBezTo>
                        <a:pt x="680" y="1"/>
                        <a:pt x="680" y="29"/>
                        <a:pt x="680" y="29"/>
                      </a:cubicBezTo>
                      <a:cubicBezTo>
                        <a:pt x="616" y="178"/>
                        <a:pt x="616" y="319"/>
                        <a:pt x="616" y="468"/>
                      </a:cubicBezTo>
                      <a:lnTo>
                        <a:pt x="616" y="560"/>
                      </a:lnTo>
                      <a:cubicBezTo>
                        <a:pt x="616" y="645"/>
                        <a:pt x="616" y="736"/>
                        <a:pt x="588" y="821"/>
                      </a:cubicBezTo>
                      <a:cubicBezTo>
                        <a:pt x="559" y="970"/>
                        <a:pt x="475" y="1119"/>
                        <a:pt x="383" y="1239"/>
                      </a:cubicBezTo>
                      <a:cubicBezTo>
                        <a:pt x="354" y="1295"/>
                        <a:pt x="326" y="1324"/>
                        <a:pt x="326" y="1352"/>
                      </a:cubicBezTo>
                      <a:cubicBezTo>
                        <a:pt x="121" y="1706"/>
                        <a:pt x="1" y="2088"/>
                        <a:pt x="1" y="2477"/>
                      </a:cubicBezTo>
                      <a:lnTo>
                        <a:pt x="29" y="2505"/>
                      </a:lnTo>
                      <a:cubicBezTo>
                        <a:pt x="57" y="2505"/>
                        <a:pt x="57" y="2477"/>
                        <a:pt x="57" y="2477"/>
                      </a:cubicBezTo>
                      <a:cubicBezTo>
                        <a:pt x="57" y="2088"/>
                        <a:pt x="177" y="1706"/>
                        <a:pt x="354" y="1380"/>
                      </a:cubicBezTo>
                      <a:cubicBezTo>
                        <a:pt x="383" y="1352"/>
                        <a:pt x="411" y="1324"/>
                        <a:pt x="439" y="1267"/>
                      </a:cubicBezTo>
                      <a:cubicBezTo>
                        <a:pt x="531" y="1147"/>
                        <a:pt x="616" y="998"/>
                        <a:pt x="651" y="821"/>
                      </a:cubicBezTo>
                      <a:cubicBezTo>
                        <a:pt x="680" y="736"/>
                        <a:pt x="680" y="645"/>
                        <a:pt x="680" y="560"/>
                      </a:cubicBezTo>
                      <a:lnTo>
                        <a:pt x="680" y="468"/>
                      </a:lnTo>
                      <a:cubicBezTo>
                        <a:pt x="680" y="319"/>
                        <a:pt x="680" y="178"/>
                        <a:pt x="736" y="57"/>
                      </a:cubicBezTo>
                      <a:cubicBezTo>
                        <a:pt x="736" y="29"/>
                        <a:pt x="708" y="29"/>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3070740" y="4229499"/>
                  <a:ext cx="92911" cy="46929"/>
                </a:xfrm>
                <a:custGeom>
                  <a:avLst/>
                  <a:gdLst/>
                  <a:ahLst/>
                  <a:cxnLst/>
                  <a:rect l="l" t="t" r="r" b="b"/>
                  <a:pathLst>
                    <a:path w="2746" h="1387" extrusionOk="0">
                      <a:moveTo>
                        <a:pt x="2746" y="0"/>
                      </a:moveTo>
                      <a:cubicBezTo>
                        <a:pt x="2710" y="0"/>
                        <a:pt x="2710" y="0"/>
                        <a:pt x="2682" y="28"/>
                      </a:cubicBezTo>
                      <a:cubicBezTo>
                        <a:pt x="2569" y="269"/>
                        <a:pt x="2272" y="382"/>
                        <a:pt x="1974" y="502"/>
                      </a:cubicBezTo>
                      <a:cubicBezTo>
                        <a:pt x="1649" y="623"/>
                        <a:pt x="1331" y="771"/>
                        <a:pt x="1005" y="913"/>
                      </a:cubicBezTo>
                      <a:cubicBezTo>
                        <a:pt x="680" y="1061"/>
                        <a:pt x="326" y="1210"/>
                        <a:pt x="1" y="1330"/>
                      </a:cubicBezTo>
                      <a:lnTo>
                        <a:pt x="1" y="1387"/>
                      </a:lnTo>
                      <a:lnTo>
                        <a:pt x="29" y="1387"/>
                      </a:lnTo>
                      <a:cubicBezTo>
                        <a:pt x="354" y="1266"/>
                        <a:pt x="680" y="1125"/>
                        <a:pt x="1005" y="976"/>
                      </a:cubicBezTo>
                      <a:cubicBezTo>
                        <a:pt x="1331" y="828"/>
                        <a:pt x="1684" y="679"/>
                        <a:pt x="2003" y="559"/>
                      </a:cubicBezTo>
                      <a:cubicBezTo>
                        <a:pt x="2300" y="446"/>
                        <a:pt x="2597" y="297"/>
                        <a:pt x="2746" y="64"/>
                      </a:cubicBez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3193530" y="4372150"/>
                  <a:ext cx="9846" cy="34004"/>
                </a:xfrm>
                <a:custGeom>
                  <a:avLst/>
                  <a:gdLst/>
                  <a:ahLst/>
                  <a:cxnLst/>
                  <a:rect l="l" t="t" r="r" b="b"/>
                  <a:pathLst>
                    <a:path w="291" h="1005" extrusionOk="0">
                      <a:moveTo>
                        <a:pt x="29" y="0"/>
                      </a:moveTo>
                      <a:cubicBezTo>
                        <a:pt x="1" y="0"/>
                        <a:pt x="1" y="29"/>
                        <a:pt x="1" y="29"/>
                      </a:cubicBezTo>
                      <a:cubicBezTo>
                        <a:pt x="86" y="354"/>
                        <a:pt x="206" y="651"/>
                        <a:pt x="234" y="977"/>
                      </a:cubicBezTo>
                      <a:cubicBezTo>
                        <a:pt x="234" y="977"/>
                        <a:pt x="234" y="1005"/>
                        <a:pt x="263" y="1005"/>
                      </a:cubicBezTo>
                      <a:cubicBezTo>
                        <a:pt x="291" y="1005"/>
                        <a:pt x="291" y="977"/>
                        <a:pt x="291" y="977"/>
                      </a:cubicBezTo>
                      <a:cubicBezTo>
                        <a:pt x="263" y="651"/>
                        <a:pt x="142" y="326"/>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3168424" y="4472913"/>
                  <a:ext cx="17019" cy="7951"/>
                </a:xfrm>
                <a:custGeom>
                  <a:avLst/>
                  <a:gdLst/>
                  <a:ahLst/>
                  <a:cxnLst/>
                  <a:rect l="l" t="t" r="r" b="b"/>
                  <a:pathLst>
                    <a:path w="503" h="235" extrusionOk="0">
                      <a:moveTo>
                        <a:pt x="64" y="1"/>
                      </a:moveTo>
                      <a:cubicBezTo>
                        <a:pt x="35" y="1"/>
                        <a:pt x="35" y="1"/>
                        <a:pt x="0" y="29"/>
                      </a:cubicBezTo>
                      <a:lnTo>
                        <a:pt x="35" y="57"/>
                      </a:lnTo>
                      <a:lnTo>
                        <a:pt x="474" y="234"/>
                      </a:lnTo>
                      <a:lnTo>
                        <a:pt x="502" y="206"/>
                      </a:lnTo>
                      <a:cubicBezTo>
                        <a:pt x="502" y="178"/>
                        <a:pt x="502" y="178"/>
                        <a:pt x="474" y="178"/>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3070740" y="4236435"/>
                  <a:ext cx="9135" cy="37117"/>
                </a:xfrm>
                <a:custGeom>
                  <a:avLst/>
                  <a:gdLst/>
                  <a:ahLst/>
                  <a:cxnLst/>
                  <a:rect l="l" t="t" r="r" b="b"/>
                  <a:pathLst>
                    <a:path w="270" h="1097" extrusionOk="0">
                      <a:moveTo>
                        <a:pt x="29" y="0"/>
                      </a:moveTo>
                      <a:cubicBezTo>
                        <a:pt x="1" y="0"/>
                        <a:pt x="1" y="36"/>
                        <a:pt x="1" y="36"/>
                      </a:cubicBezTo>
                      <a:cubicBezTo>
                        <a:pt x="93" y="389"/>
                        <a:pt x="178" y="708"/>
                        <a:pt x="206" y="1061"/>
                      </a:cubicBezTo>
                      <a:lnTo>
                        <a:pt x="234" y="1097"/>
                      </a:lnTo>
                      <a:cubicBezTo>
                        <a:pt x="270" y="1097"/>
                        <a:pt x="270" y="1061"/>
                        <a:pt x="270" y="1061"/>
                      </a:cubicBezTo>
                      <a:cubicBezTo>
                        <a:pt x="234" y="708"/>
                        <a:pt x="149" y="354"/>
                        <a:pt x="57" y="36"/>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3079842" y="4231630"/>
                  <a:ext cx="10793" cy="37861"/>
                </a:xfrm>
                <a:custGeom>
                  <a:avLst/>
                  <a:gdLst/>
                  <a:ahLst/>
                  <a:cxnLst/>
                  <a:rect l="l" t="t" r="r" b="b"/>
                  <a:pathLst>
                    <a:path w="319" h="1119" extrusionOk="0">
                      <a:moveTo>
                        <a:pt x="29" y="1"/>
                      </a:moveTo>
                      <a:cubicBezTo>
                        <a:pt x="1" y="1"/>
                        <a:pt x="1" y="1"/>
                        <a:pt x="1" y="29"/>
                      </a:cubicBezTo>
                      <a:cubicBezTo>
                        <a:pt x="114" y="383"/>
                        <a:pt x="206" y="736"/>
                        <a:pt x="262" y="1090"/>
                      </a:cubicBezTo>
                      <a:cubicBezTo>
                        <a:pt x="262" y="1118"/>
                        <a:pt x="262" y="1118"/>
                        <a:pt x="291" y="1118"/>
                      </a:cubicBezTo>
                      <a:cubicBezTo>
                        <a:pt x="291" y="1118"/>
                        <a:pt x="319" y="1118"/>
                        <a:pt x="319" y="1090"/>
                      </a:cubicBezTo>
                      <a:cubicBezTo>
                        <a:pt x="262" y="736"/>
                        <a:pt x="177" y="354"/>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088707" y="4227130"/>
                  <a:ext cx="11978" cy="38301"/>
                </a:xfrm>
                <a:custGeom>
                  <a:avLst/>
                  <a:gdLst/>
                  <a:ahLst/>
                  <a:cxnLst/>
                  <a:rect l="l" t="t" r="r" b="b"/>
                  <a:pathLst>
                    <a:path w="354" h="1132" extrusionOk="0">
                      <a:moveTo>
                        <a:pt x="36" y="1"/>
                      </a:moveTo>
                      <a:cubicBezTo>
                        <a:pt x="32" y="1"/>
                        <a:pt x="29" y="4"/>
                        <a:pt x="29" y="13"/>
                      </a:cubicBezTo>
                      <a:cubicBezTo>
                        <a:pt x="0" y="13"/>
                        <a:pt x="0" y="13"/>
                        <a:pt x="0" y="42"/>
                      </a:cubicBezTo>
                      <a:cubicBezTo>
                        <a:pt x="29" y="134"/>
                        <a:pt x="57" y="247"/>
                        <a:pt x="92" y="339"/>
                      </a:cubicBezTo>
                      <a:cubicBezTo>
                        <a:pt x="121" y="395"/>
                        <a:pt x="121" y="452"/>
                        <a:pt x="149" y="516"/>
                      </a:cubicBezTo>
                      <a:cubicBezTo>
                        <a:pt x="149" y="572"/>
                        <a:pt x="177" y="664"/>
                        <a:pt x="177" y="721"/>
                      </a:cubicBezTo>
                      <a:cubicBezTo>
                        <a:pt x="205" y="841"/>
                        <a:pt x="269" y="983"/>
                        <a:pt x="297" y="1103"/>
                      </a:cubicBezTo>
                      <a:lnTo>
                        <a:pt x="326" y="1131"/>
                      </a:lnTo>
                      <a:cubicBezTo>
                        <a:pt x="354" y="1103"/>
                        <a:pt x="354" y="1103"/>
                        <a:pt x="354" y="1075"/>
                      </a:cubicBezTo>
                      <a:cubicBezTo>
                        <a:pt x="326" y="954"/>
                        <a:pt x="269" y="841"/>
                        <a:pt x="234" y="693"/>
                      </a:cubicBezTo>
                      <a:cubicBezTo>
                        <a:pt x="234" y="629"/>
                        <a:pt x="205" y="572"/>
                        <a:pt x="205" y="516"/>
                      </a:cubicBezTo>
                      <a:cubicBezTo>
                        <a:pt x="177" y="452"/>
                        <a:pt x="177" y="395"/>
                        <a:pt x="149" y="339"/>
                      </a:cubicBezTo>
                      <a:cubicBezTo>
                        <a:pt x="121" y="219"/>
                        <a:pt x="92" y="134"/>
                        <a:pt x="57" y="13"/>
                      </a:cubicBezTo>
                      <a:cubicBezTo>
                        <a:pt x="57" y="13"/>
                        <a:pt x="4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3095643" y="4223510"/>
                  <a:ext cx="14143" cy="38098"/>
                </a:xfrm>
                <a:custGeom>
                  <a:avLst/>
                  <a:gdLst/>
                  <a:ahLst/>
                  <a:cxnLst/>
                  <a:rect l="l" t="t" r="r" b="b"/>
                  <a:pathLst>
                    <a:path w="418" h="1126" extrusionOk="0">
                      <a:moveTo>
                        <a:pt x="29" y="0"/>
                      </a:moveTo>
                      <a:cubicBezTo>
                        <a:pt x="29" y="0"/>
                        <a:pt x="0" y="0"/>
                        <a:pt x="0" y="28"/>
                      </a:cubicBezTo>
                      <a:cubicBezTo>
                        <a:pt x="0" y="64"/>
                        <a:pt x="29" y="120"/>
                        <a:pt x="29" y="149"/>
                      </a:cubicBezTo>
                      <a:cubicBezTo>
                        <a:pt x="121" y="326"/>
                        <a:pt x="177" y="502"/>
                        <a:pt x="241" y="679"/>
                      </a:cubicBezTo>
                      <a:cubicBezTo>
                        <a:pt x="269" y="828"/>
                        <a:pt x="298" y="976"/>
                        <a:pt x="354" y="1090"/>
                      </a:cubicBezTo>
                      <a:cubicBezTo>
                        <a:pt x="354" y="1125"/>
                        <a:pt x="382" y="1125"/>
                        <a:pt x="382" y="1125"/>
                      </a:cubicBezTo>
                      <a:lnTo>
                        <a:pt x="418" y="1125"/>
                      </a:lnTo>
                      <a:lnTo>
                        <a:pt x="418" y="1061"/>
                      </a:lnTo>
                      <a:cubicBezTo>
                        <a:pt x="354" y="948"/>
                        <a:pt x="326" y="800"/>
                        <a:pt x="298" y="679"/>
                      </a:cubicBezTo>
                      <a:cubicBezTo>
                        <a:pt x="241" y="474"/>
                        <a:pt x="177" y="297"/>
                        <a:pt x="92" y="120"/>
                      </a:cubicBezTo>
                      <a:cubicBezTo>
                        <a:pt x="64" y="92"/>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3110734" y="4218062"/>
                  <a:ext cx="13906" cy="36339"/>
                </a:xfrm>
                <a:custGeom>
                  <a:avLst/>
                  <a:gdLst/>
                  <a:ahLst/>
                  <a:cxnLst/>
                  <a:rect l="l" t="t" r="r" b="b"/>
                  <a:pathLst>
                    <a:path w="411" h="1074" extrusionOk="0">
                      <a:moveTo>
                        <a:pt x="27" y="0"/>
                      </a:moveTo>
                      <a:cubicBezTo>
                        <a:pt x="19" y="0"/>
                        <a:pt x="10" y="3"/>
                        <a:pt x="0" y="13"/>
                      </a:cubicBezTo>
                      <a:lnTo>
                        <a:pt x="0" y="48"/>
                      </a:lnTo>
                      <a:lnTo>
                        <a:pt x="354" y="1045"/>
                      </a:lnTo>
                      <a:lnTo>
                        <a:pt x="354" y="1074"/>
                      </a:lnTo>
                      <a:lnTo>
                        <a:pt x="382" y="1074"/>
                      </a:lnTo>
                      <a:cubicBezTo>
                        <a:pt x="382" y="1074"/>
                        <a:pt x="410" y="1045"/>
                        <a:pt x="382" y="1045"/>
                      </a:cubicBezTo>
                      <a:lnTo>
                        <a:pt x="57" y="13"/>
                      </a:lnTo>
                      <a:cubicBezTo>
                        <a:pt x="57" y="13"/>
                        <a:pt x="4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3116689" y="4215592"/>
                  <a:ext cx="17053" cy="35933"/>
                </a:xfrm>
                <a:custGeom>
                  <a:avLst/>
                  <a:gdLst/>
                  <a:ahLst/>
                  <a:cxnLst/>
                  <a:rect l="l" t="t" r="r" b="b"/>
                  <a:pathLst>
                    <a:path w="504" h="1062" extrusionOk="0">
                      <a:moveTo>
                        <a:pt x="1" y="1"/>
                      </a:moveTo>
                      <a:lnTo>
                        <a:pt x="1" y="29"/>
                      </a:lnTo>
                      <a:cubicBezTo>
                        <a:pt x="114" y="206"/>
                        <a:pt x="206" y="354"/>
                        <a:pt x="263" y="531"/>
                      </a:cubicBezTo>
                      <a:cubicBezTo>
                        <a:pt x="291" y="588"/>
                        <a:pt x="291" y="652"/>
                        <a:pt x="326" y="708"/>
                      </a:cubicBezTo>
                      <a:cubicBezTo>
                        <a:pt x="355" y="828"/>
                        <a:pt x="383" y="942"/>
                        <a:pt x="440" y="1034"/>
                      </a:cubicBezTo>
                      <a:cubicBezTo>
                        <a:pt x="440" y="1062"/>
                        <a:pt x="468" y="1062"/>
                        <a:pt x="468" y="1062"/>
                      </a:cubicBezTo>
                      <a:cubicBezTo>
                        <a:pt x="503" y="1062"/>
                        <a:pt x="503" y="1034"/>
                        <a:pt x="503" y="1005"/>
                      </a:cubicBezTo>
                      <a:cubicBezTo>
                        <a:pt x="440" y="913"/>
                        <a:pt x="411" y="793"/>
                        <a:pt x="383" y="708"/>
                      </a:cubicBezTo>
                      <a:cubicBezTo>
                        <a:pt x="355" y="652"/>
                        <a:pt x="355" y="588"/>
                        <a:pt x="326" y="531"/>
                      </a:cubicBezTo>
                      <a:cubicBezTo>
                        <a:pt x="263" y="326"/>
                        <a:pt x="178" y="178"/>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3127720" y="4209603"/>
                  <a:ext cx="21824" cy="34038"/>
                </a:xfrm>
                <a:custGeom>
                  <a:avLst/>
                  <a:gdLst/>
                  <a:ahLst/>
                  <a:cxnLst/>
                  <a:rect l="l" t="t" r="r" b="b"/>
                  <a:pathLst>
                    <a:path w="645" h="1006" extrusionOk="0">
                      <a:moveTo>
                        <a:pt x="29" y="1"/>
                      </a:moveTo>
                      <a:cubicBezTo>
                        <a:pt x="29" y="1"/>
                        <a:pt x="0" y="29"/>
                        <a:pt x="29" y="29"/>
                      </a:cubicBezTo>
                      <a:cubicBezTo>
                        <a:pt x="57" y="121"/>
                        <a:pt x="114" y="178"/>
                        <a:pt x="177" y="234"/>
                      </a:cubicBezTo>
                      <a:cubicBezTo>
                        <a:pt x="234" y="298"/>
                        <a:pt x="262" y="355"/>
                        <a:pt x="290" y="411"/>
                      </a:cubicBezTo>
                      <a:cubicBezTo>
                        <a:pt x="319" y="475"/>
                        <a:pt x="354" y="503"/>
                        <a:pt x="354" y="531"/>
                      </a:cubicBezTo>
                      <a:cubicBezTo>
                        <a:pt x="382" y="560"/>
                        <a:pt x="382" y="588"/>
                        <a:pt x="411" y="616"/>
                      </a:cubicBezTo>
                      <a:cubicBezTo>
                        <a:pt x="411" y="652"/>
                        <a:pt x="439" y="680"/>
                        <a:pt x="467" y="708"/>
                      </a:cubicBezTo>
                      <a:cubicBezTo>
                        <a:pt x="496" y="793"/>
                        <a:pt x="531" y="857"/>
                        <a:pt x="559" y="913"/>
                      </a:cubicBezTo>
                      <a:cubicBezTo>
                        <a:pt x="559" y="942"/>
                        <a:pt x="559" y="1005"/>
                        <a:pt x="616" y="1005"/>
                      </a:cubicBezTo>
                      <a:cubicBezTo>
                        <a:pt x="616" y="1005"/>
                        <a:pt x="644" y="1005"/>
                        <a:pt x="644" y="970"/>
                      </a:cubicBezTo>
                      <a:cubicBezTo>
                        <a:pt x="644" y="970"/>
                        <a:pt x="644" y="942"/>
                        <a:pt x="616" y="942"/>
                      </a:cubicBezTo>
                      <a:lnTo>
                        <a:pt x="616" y="913"/>
                      </a:lnTo>
                      <a:cubicBezTo>
                        <a:pt x="588" y="829"/>
                        <a:pt x="559" y="765"/>
                        <a:pt x="496" y="680"/>
                      </a:cubicBezTo>
                      <a:cubicBezTo>
                        <a:pt x="496" y="652"/>
                        <a:pt x="467" y="616"/>
                        <a:pt x="467" y="588"/>
                      </a:cubicBezTo>
                      <a:cubicBezTo>
                        <a:pt x="439" y="560"/>
                        <a:pt x="439" y="531"/>
                        <a:pt x="411" y="503"/>
                      </a:cubicBezTo>
                      <a:cubicBezTo>
                        <a:pt x="411" y="475"/>
                        <a:pt x="382" y="439"/>
                        <a:pt x="354" y="383"/>
                      </a:cubicBezTo>
                      <a:cubicBezTo>
                        <a:pt x="319" y="326"/>
                        <a:pt x="262" y="263"/>
                        <a:pt x="206" y="206"/>
                      </a:cubicBezTo>
                      <a:cubicBezTo>
                        <a:pt x="142" y="149"/>
                        <a:pt x="114" y="86"/>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3135603" y="4204596"/>
                  <a:ext cx="20876" cy="34985"/>
                </a:xfrm>
                <a:custGeom>
                  <a:avLst/>
                  <a:gdLst/>
                  <a:ahLst/>
                  <a:cxnLst/>
                  <a:rect l="l" t="t" r="r" b="b"/>
                  <a:pathLst>
                    <a:path w="617" h="1034" extrusionOk="0">
                      <a:moveTo>
                        <a:pt x="29" y="0"/>
                      </a:moveTo>
                      <a:cubicBezTo>
                        <a:pt x="1" y="29"/>
                        <a:pt x="29" y="57"/>
                        <a:pt x="29" y="57"/>
                      </a:cubicBezTo>
                      <a:cubicBezTo>
                        <a:pt x="86" y="149"/>
                        <a:pt x="149" y="234"/>
                        <a:pt x="206" y="326"/>
                      </a:cubicBezTo>
                      <a:cubicBezTo>
                        <a:pt x="355" y="531"/>
                        <a:pt x="503" y="736"/>
                        <a:pt x="560" y="1005"/>
                      </a:cubicBezTo>
                      <a:lnTo>
                        <a:pt x="588" y="1033"/>
                      </a:lnTo>
                      <a:cubicBezTo>
                        <a:pt x="616" y="1005"/>
                        <a:pt x="616" y="1005"/>
                        <a:pt x="616" y="977"/>
                      </a:cubicBezTo>
                      <a:cubicBezTo>
                        <a:pt x="560" y="736"/>
                        <a:pt x="411" y="503"/>
                        <a:pt x="263" y="269"/>
                      </a:cubicBezTo>
                      <a:cubicBezTo>
                        <a:pt x="206" y="205"/>
                        <a:pt x="149" y="121"/>
                        <a:pt x="86" y="29"/>
                      </a:cubicBezTo>
                      <a:cubicBezTo>
                        <a:pt x="86" y="29"/>
                        <a:pt x="8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3887706" y="4455928"/>
                  <a:ext cx="25884" cy="13906"/>
                </a:xfrm>
                <a:custGeom>
                  <a:avLst/>
                  <a:gdLst/>
                  <a:ahLst/>
                  <a:cxnLst/>
                  <a:rect l="l" t="t" r="r" b="b"/>
                  <a:pathLst>
                    <a:path w="765" h="411" extrusionOk="0">
                      <a:moveTo>
                        <a:pt x="736" y="0"/>
                      </a:moveTo>
                      <a:cubicBezTo>
                        <a:pt x="736" y="0"/>
                        <a:pt x="708" y="0"/>
                        <a:pt x="708" y="29"/>
                      </a:cubicBezTo>
                      <a:cubicBezTo>
                        <a:pt x="581" y="204"/>
                        <a:pt x="366" y="338"/>
                        <a:pt x="161" y="338"/>
                      </a:cubicBezTo>
                      <a:cubicBezTo>
                        <a:pt x="126" y="338"/>
                        <a:pt x="91" y="334"/>
                        <a:pt x="57" y="326"/>
                      </a:cubicBezTo>
                      <a:cubicBezTo>
                        <a:pt x="29" y="326"/>
                        <a:pt x="0" y="354"/>
                        <a:pt x="0" y="354"/>
                      </a:cubicBezTo>
                      <a:cubicBezTo>
                        <a:pt x="0" y="382"/>
                        <a:pt x="29" y="382"/>
                        <a:pt x="29" y="382"/>
                      </a:cubicBezTo>
                      <a:cubicBezTo>
                        <a:pt x="57" y="382"/>
                        <a:pt x="85" y="411"/>
                        <a:pt x="142" y="411"/>
                      </a:cubicBezTo>
                      <a:cubicBezTo>
                        <a:pt x="382" y="411"/>
                        <a:pt x="616" y="269"/>
                        <a:pt x="764" y="57"/>
                      </a:cubicBezTo>
                      <a:cubicBezTo>
                        <a:pt x="764" y="29"/>
                        <a:pt x="764" y="29"/>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562408" y="3847459"/>
                  <a:ext cx="53899" cy="11030"/>
                </a:xfrm>
                <a:custGeom>
                  <a:avLst/>
                  <a:gdLst/>
                  <a:ahLst/>
                  <a:cxnLst/>
                  <a:rect l="l" t="t" r="r" b="b"/>
                  <a:pathLst>
                    <a:path w="1593" h="326" extrusionOk="0">
                      <a:moveTo>
                        <a:pt x="92" y="0"/>
                      </a:moveTo>
                      <a:cubicBezTo>
                        <a:pt x="64" y="0"/>
                        <a:pt x="29" y="36"/>
                        <a:pt x="29" y="64"/>
                      </a:cubicBezTo>
                      <a:cubicBezTo>
                        <a:pt x="0" y="92"/>
                        <a:pt x="29" y="121"/>
                        <a:pt x="64" y="121"/>
                      </a:cubicBezTo>
                      <a:cubicBezTo>
                        <a:pt x="382" y="213"/>
                        <a:pt x="736" y="326"/>
                        <a:pt x="1125" y="326"/>
                      </a:cubicBezTo>
                      <a:cubicBezTo>
                        <a:pt x="1267" y="326"/>
                        <a:pt x="1415" y="297"/>
                        <a:pt x="1564" y="269"/>
                      </a:cubicBezTo>
                      <a:cubicBezTo>
                        <a:pt x="1592" y="269"/>
                        <a:pt x="1592" y="213"/>
                        <a:pt x="1592" y="177"/>
                      </a:cubicBezTo>
                      <a:cubicBezTo>
                        <a:pt x="1592" y="149"/>
                        <a:pt x="1564" y="149"/>
                        <a:pt x="1507" y="149"/>
                      </a:cubicBezTo>
                      <a:cubicBezTo>
                        <a:pt x="1383" y="180"/>
                        <a:pt x="1256" y="193"/>
                        <a:pt x="1127" y="193"/>
                      </a:cubicBezTo>
                      <a:cubicBezTo>
                        <a:pt x="764" y="193"/>
                        <a:pt x="395" y="89"/>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306034" y="4282858"/>
                  <a:ext cx="553676" cy="577800"/>
                </a:xfrm>
                <a:custGeom>
                  <a:avLst/>
                  <a:gdLst/>
                  <a:ahLst/>
                  <a:cxnLst/>
                  <a:rect l="l" t="t" r="r" b="b"/>
                  <a:pathLst>
                    <a:path w="16364" h="17077" extrusionOk="0">
                      <a:moveTo>
                        <a:pt x="8076" y="0"/>
                      </a:moveTo>
                      <a:cubicBezTo>
                        <a:pt x="6531" y="0"/>
                        <a:pt x="5025" y="643"/>
                        <a:pt x="4012" y="1904"/>
                      </a:cubicBezTo>
                      <a:cubicBezTo>
                        <a:pt x="2335" y="3906"/>
                        <a:pt x="3220" y="6941"/>
                        <a:pt x="1239" y="9006"/>
                      </a:cubicBezTo>
                      <a:cubicBezTo>
                        <a:pt x="977" y="9240"/>
                        <a:pt x="708" y="9480"/>
                        <a:pt x="531" y="9770"/>
                      </a:cubicBezTo>
                      <a:cubicBezTo>
                        <a:pt x="213" y="10244"/>
                        <a:pt x="93" y="10832"/>
                        <a:pt x="64" y="11426"/>
                      </a:cubicBezTo>
                      <a:cubicBezTo>
                        <a:pt x="1" y="12487"/>
                        <a:pt x="64" y="13548"/>
                        <a:pt x="298" y="14581"/>
                      </a:cubicBezTo>
                      <a:cubicBezTo>
                        <a:pt x="680" y="16434"/>
                        <a:pt x="2335" y="16463"/>
                        <a:pt x="4012" y="16732"/>
                      </a:cubicBezTo>
                      <a:cubicBezTo>
                        <a:pt x="5249" y="16904"/>
                        <a:pt x="6492" y="17077"/>
                        <a:pt x="7731" y="17077"/>
                      </a:cubicBezTo>
                      <a:cubicBezTo>
                        <a:pt x="7965" y="17077"/>
                        <a:pt x="8199" y="17070"/>
                        <a:pt x="8433" y="17057"/>
                      </a:cubicBezTo>
                      <a:cubicBezTo>
                        <a:pt x="10230" y="16937"/>
                        <a:pt x="11971" y="16378"/>
                        <a:pt x="13683" y="15819"/>
                      </a:cubicBezTo>
                      <a:cubicBezTo>
                        <a:pt x="13767" y="15784"/>
                        <a:pt x="13888" y="15755"/>
                        <a:pt x="13973" y="15727"/>
                      </a:cubicBezTo>
                      <a:cubicBezTo>
                        <a:pt x="14390" y="15578"/>
                        <a:pt x="14772" y="15430"/>
                        <a:pt x="15097" y="15168"/>
                      </a:cubicBezTo>
                      <a:cubicBezTo>
                        <a:pt x="16364" y="14192"/>
                        <a:pt x="16364" y="11688"/>
                        <a:pt x="15685" y="10365"/>
                      </a:cubicBezTo>
                      <a:cubicBezTo>
                        <a:pt x="15479" y="9947"/>
                        <a:pt x="15126" y="9593"/>
                        <a:pt x="14829" y="9211"/>
                      </a:cubicBezTo>
                      <a:cubicBezTo>
                        <a:pt x="13654" y="7648"/>
                        <a:pt x="13711" y="5879"/>
                        <a:pt x="13442" y="4083"/>
                      </a:cubicBezTo>
                      <a:cubicBezTo>
                        <a:pt x="13209" y="2491"/>
                        <a:pt x="11942" y="1253"/>
                        <a:pt x="10556" y="574"/>
                      </a:cubicBezTo>
                      <a:cubicBezTo>
                        <a:pt x="9766" y="190"/>
                        <a:pt x="8915" y="0"/>
                        <a:pt x="8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583450" y="4300352"/>
                  <a:ext cx="20878" cy="548655"/>
                </a:xfrm>
                <a:custGeom>
                  <a:avLst/>
                  <a:gdLst/>
                  <a:ahLst/>
                  <a:cxnLst/>
                  <a:rect l="l" t="t" r="r" b="b"/>
                  <a:pathLst>
                    <a:path w="617" h="19370" extrusionOk="0">
                      <a:moveTo>
                        <a:pt x="29" y="0"/>
                      </a:moveTo>
                      <a:cubicBezTo>
                        <a:pt x="1" y="0"/>
                        <a:pt x="1" y="28"/>
                        <a:pt x="1" y="28"/>
                      </a:cubicBezTo>
                      <a:lnTo>
                        <a:pt x="560" y="19334"/>
                      </a:lnTo>
                      <a:lnTo>
                        <a:pt x="588" y="19370"/>
                      </a:lnTo>
                      <a:cubicBezTo>
                        <a:pt x="616" y="19334"/>
                        <a:pt x="616" y="19334"/>
                        <a:pt x="616" y="19306"/>
                      </a:cubicBezTo>
                      <a:lnTo>
                        <a:pt x="58" y="28"/>
                      </a:lnTo>
                      <a:cubicBezTo>
                        <a:pt x="58" y="2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328061" y="4302246"/>
                  <a:ext cx="509623" cy="548668"/>
                </a:xfrm>
                <a:custGeom>
                  <a:avLst/>
                  <a:gdLst/>
                  <a:ahLst/>
                  <a:cxnLst/>
                  <a:rect l="l" t="t" r="r" b="b"/>
                  <a:pathLst>
                    <a:path w="15062" h="16216" extrusionOk="0">
                      <a:moveTo>
                        <a:pt x="7429" y="64"/>
                      </a:moveTo>
                      <a:cubicBezTo>
                        <a:pt x="8193" y="64"/>
                        <a:pt x="8992" y="241"/>
                        <a:pt x="9671" y="595"/>
                      </a:cubicBezTo>
                      <a:cubicBezTo>
                        <a:pt x="11143" y="1331"/>
                        <a:pt x="12147" y="2569"/>
                        <a:pt x="12324" y="3892"/>
                      </a:cubicBezTo>
                      <a:cubicBezTo>
                        <a:pt x="12381" y="4245"/>
                        <a:pt x="12409" y="4599"/>
                        <a:pt x="12437" y="4953"/>
                      </a:cubicBezTo>
                      <a:cubicBezTo>
                        <a:pt x="12586" y="6311"/>
                        <a:pt x="12734" y="7577"/>
                        <a:pt x="13590" y="8759"/>
                      </a:cubicBezTo>
                      <a:cubicBezTo>
                        <a:pt x="13675" y="8879"/>
                        <a:pt x="13767" y="8992"/>
                        <a:pt x="13852" y="9112"/>
                      </a:cubicBezTo>
                      <a:cubicBezTo>
                        <a:pt x="14029" y="9346"/>
                        <a:pt x="14241" y="9586"/>
                        <a:pt x="14383" y="9848"/>
                      </a:cubicBezTo>
                      <a:cubicBezTo>
                        <a:pt x="14977" y="11030"/>
                        <a:pt x="15005" y="13414"/>
                        <a:pt x="13852" y="14362"/>
                      </a:cubicBezTo>
                      <a:cubicBezTo>
                        <a:pt x="13534" y="14595"/>
                        <a:pt x="13180" y="14744"/>
                        <a:pt x="12826" y="14857"/>
                      </a:cubicBezTo>
                      <a:cubicBezTo>
                        <a:pt x="12734" y="14892"/>
                        <a:pt x="12650" y="14921"/>
                        <a:pt x="12558" y="14949"/>
                      </a:cubicBezTo>
                      <a:cubicBezTo>
                        <a:pt x="11022" y="15479"/>
                        <a:pt x="9402" y="16010"/>
                        <a:pt x="7754" y="16130"/>
                      </a:cubicBezTo>
                      <a:cubicBezTo>
                        <a:pt x="7549" y="16159"/>
                        <a:pt x="7308" y="16159"/>
                        <a:pt x="7075" y="16159"/>
                      </a:cubicBezTo>
                      <a:cubicBezTo>
                        <a:pt x="5957" y="16159"/>
                        <a:pt x="4804" y="15982"/>
                        <a:pt x="3715" y="15805"/>
                      </a:cubicBezTo>
                      <a:cubicBezTo>
                        <a:pt x="3566" y="15805"/>
                        <a:pt x="3418" y="15777"/>
                        <a:pt x="3276" y="15741"/>
                      </a:cubicBezTo>
                      <a:cubicBezTo>
                        <a:pt x="1861" y="15564"/>
                        <a:pt x="651" y="15387"/>
                        <a:pt x="326" y="13796"/>
                      </a:cubicBezTo>
                      <a:cubicBezTo>
                        <a:pt x="121" y="12826"/>
                        <a:pt x="57" y="11822"/>
                        <a:pt x="121" y="10853"/>
                      </a:cubicBezTo>
                      <a:cubicBezTo>
                        <a:pt x="149" y="10322"/>
                        <a:pt x="234" y="9763"/>
                        <a:pt x="531" y="9289"/>
                      </a:cubicBezTo>
                      <a:cubicBezTo>
                        <a:pt x="651" y="9084"/>
                        <a:pt x="828" y="8936"/>
                        <a:pt x="977" y="8759"/>
                      </a:cubicBezTo>
                      <a:cubicBezTo>
                        <a:pt x="1033" y="8702"/>
                        <a:pt x="1118" y="8638"/>
                        <a:pt x="1182" y="8554"/>
                      </a:cubicBezTo>
                      <a:cubicBezTo>
                        <a:pt x="2123" y="7521"/>
                        <a:pt x="2356" y="6226"/>
                        <a:pt x="2597" y="4988"/>
                      </a:cubicBezTo>
                      <a:cubicBezTo>
                        <a:pt x="2802" y="3835"/>
                        <a:pt x="3007" y="2746"/>
                        <a:pt x="3715" y="1833"/>
                      </a:cubicBezTo>
                      <a:cubicBezTo>
                        <a:pt x="4599" y="708"/>
                        <a:pt x="5957" y="64"/>
                        <a:pt x="7429" y="64"/>
                      </a:cubicBezTo>
                      <a:close/>
                      <a:moveTo>
                        <a:pt x="7429" y="1"/>
                      </a:moveTo>
                      <a:cubicBezTo>
                        <a:pt x="5957" y="1"/>
                        <a:pt x="4571" y="651"/>
                        <a:pt x="3658" y="1805"/>
                      </a:cubicBezTo>
                      <a:cubicBezTo>
                        <a:pt x="2951" y="2717"/>
                        <a:pt x="2745" y="3863"/>
                        <a:pt x="2533" y="4953"/>
                      </a:cubicBezTo>
                      <a:cubicBezTo>
                        <a:pt x="2300" y="6226"/>
                        <a:pt x="2066" y="7492"/>
                        <a:pt x="1118" y="8525"/>
                      </a:cubicBezTo>
                      <a:cubicBezTo>
                        <a:pt x="1062" y="8582"/>
                        <a:pt x="1005" y="8667"/>
                        <a:pt x="942" y="8730"/>
                      </a:cubicBezTo>
                      <a:cubicBezTo>
                        <a:pt x="765" y="8879"/>
                        <a:pt x="623" y="9056"/>
                        <a:pt x="475" y="9261"/>
                      </a:cubicBezTo>
                      <a:cubicBezTo>
                        <a:pt x="177" y="9728"/>
                        <a:pt x="93" y="10322"/>
                        <a:pt x="57" y="10824"/>
                      </a:cubicBezTo>
                      <a:cubicBezTo>
                        <a:pt x="1" y="11822"/>
                        <a:pt x="57" y="12855"/>
                        <a:pt x="269" y="13831"/>
                      </a:cubicBezTo>
                      <a:cubicBezTo>
                        <a:pt x="588" y="15451"/>
                        <a:pt x="1889" y="15628"/>
                        <a:pt x="3276" y="15805"/>
                      </a:cubicBezTo>
                      <a:cubicBezTo>
                        <a:pt x="3418" y="15833"/>
                        <a:pt x="3538" y="15861"/>
                        <a:pt x="3686" y="15861"/>
                      </a:cubicBezTo>
                      <a:cubicBezTo>
                        <a:pt x="4804" y="16038"/>
                        <a:pt x="5929" y="16215"/>
                        <a:pt x="7075" y="16215"/>
                      </a:cubicBezTo>
                      <a:cubicBezTo>
                        <a:pt x="7308" y="16215"/>
                        <a:pt x="7549" y="16215"/>
                        <a:pt x="7754" y="16187"/>
                      </a:cubicBezTo>
                      <a:cubicBezTo>
                        <a:pt x="9431" y="16067"/>
                        <a:pt x="11022" y="15536"/>
                        <a:pt x="12586" y="15005"/>
                      </a:cubicBezTo>
                      <a:cubicBezTo>
                        <a:pt x="12678" y="14977"/>
                        <a:pt x="12763" y="14949"/>
                        <a:pt x="12855" y="14921"/>
                      </a:cubicBezTo>
                      <a:cubicBezTo>
                        <a:pt x="13208" y="14800"/>
                        <a:pt x="13562" y="14652"/>
                        <a:pt x="13888" y="14390"/>
                      </a:cubicBezTo>
                      <a:cubicBezTo>
                        <a:pt x="15062" y="13442"/>
                        <a:pt x="15034" y="11001"/>
                        <a:pt x="14446" y="9820"/>
                      </a:cubicBezTo>
                      <a:cubicBezTo>
                        <a:pt x="14298" y="9551"/>
                        <a:pt x="14093" y="9289"/>
                        <a:pt x="13916" y="9056"/>
                      </a:cubicBezTo>
                      <a:cubicBezTo>
                        <a:pt x="13824" y="8964"/>
                        <a:pt x="13711" y="8844"/>
                        <a:pt x="13647" y="8730"/>
                      </a:cubicBezTo>
                      <a:cubicBezTo>
                        <a:pt x="12763" y="7577"/>
                        <a:pt x="12650" y="6283"/>
                        <a:pt x="12501" y="4953"/>
                      </a:cubicBezTo>
                      <a:cubicBezTo>
                        <a:pt x="12473" y="4599"/>
                        <a:pt x="12437" y="4245"/>
                        <a:pt x="12381" y="3892"/>
                      </a:cubicBezTo>
                      <a:cubicBezTo>
                        <a:pt x="12204" y="2540"/>
                        <a:pt x="11199" y="1302"/>
                        <a:pt x="9700" y="567"/>
                      </a:cubicBezTo>
                      <a:cubicBezTo>
                        <a:pt x="8992" y="213"/>
                        <a:pt x="8228" y="1"/>
                        <a:pt x="7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734024" y="4439890"/>
                  <a:ext cx="7951" cy="38098"/>
                </a:xfrm>
                <a:custGeom>
                  <a:avLst/>
                  <a:gdLst/>
                  <a:ahLst/>
                  <a:cxnLst/>
                  <a:rect l="l" t="t" r="r" b="b"/>
                  <a:pathLst>
                    <a:path w="235" h="1126" extrusionOk="0">
                      <a:moveTo>
                        <a:pt x="29" y="0"/>
                      </a:moveTo>
                      <a:cubicBezTo>
                        <a:pt x="1" y="0"/>
                        <a:pt x="1" y="36"/>
                        <a:pt x="1" y="36"/>
                      </a:cubicBezTo>
                      <a:cubicBezTo>
                        <a:pt x="121" y="390"/>
                        <a:pt x="178" y="743"/>
                        <a:pt x="149" y="1097"/>
                      </a:cubicBezTo>
                      <a:lnTo>
                        <a:pt x="178" y="1125"/>
                      </a:lnTo>
                      <a:cubicBezTo>
                        <a:pt x="206" y="1125"/>
                        <a:pt x="206" y="1097"/>
                        <a:pt x="206" y="1097"/>
                      </a:cubicBezTo>
                      <a:cubicBezTo>
                        <a:pt x="234" y="708"/>
                        <a:pt x="178" y="354"/>
                        <a:pt x="57" y="36"/>
                      </a:cubicBezTo>
                      <a:cubicBezTo>
                        <a:pt x="57" y="0"/>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740960" y="4494940"/>
                  <a:ext cx="31873" cy="91727"/>
                </a:xfrm>
                <a:custGeom>
                  <a:avLst/>
                  <a:gdLst/>
                  <a:ahLst/>
                  <a:cxnLst/>
                  <a:rect l="l" t="t" r="r" b="b"/>
                  <a:pathLst>
                    <a:path w="942" h="2711" extrusionOk="0">
                      <a:moveTo>
                        <a:pt x="57" y="1"/>
                      </a:moveTo>
                      <a:lnTo>
                        <a:pt x="29" y="29"/>
                      </a:lnTo>
                      <a:cubicBezTo>
                        <a:pt x="1" y="970"/>
                        <a:pt x="298" y="1946"/>
                        <a:pt x="913" y="2682"/>
                      </a:cubicBezTo>
                      <a:lnTo>
                        <a:pt x="913" y="2710"/>
                      </a:lnTo>
                      <a:lnTo>
                        <a:pt x="942" y="2710"/>
                      </a:lnTo>
                      <a:lnTo>
                        <a:pt x="942" y="2653"/>
                      </a:lnTo>
                      <a:cubicBezTo>
                        <a:pt x="355" y="1911"/>
                        <a:pt x="57" y="970"/>
                        <a:pt x="93" y="29"/>
                      </a:cubicBezTo>
                      <a:cubicBezTo>
                        <a:pt x="93" y="29"/>
                        <a:pt x="93"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33866" y="4522720"/>
                  <a:ext cx="9846" cy="38064"/>
                </a:xfrm>
                <a:custGeom>
                  <a:avLst/>
                  <a:gdLst/>
                  <a:ahLst/>
                  <a:cxnLst/>
                  <a:rect l="l" t="t" r="r" b="b"/>
                  <a:pathLst>
                    <a:path w="291" h="1125" extrusionOk="0">
                      <a:moveTo>
                        <a:pt x="262" y="0"/>
                      </a:moveTo>
                      <a:cubicBezTo>
                        <a:pt x="234" y="0"/>
                        <a:pt x="234" y="0"/>
                        <a:pt x="234" y="28"/>
                      </a:cubicBezTo>
                      <a:cubicBezTo>
                        <a:pt x="206" y="382"/>
                        <a:pt x="149" y="736"/>
                        <a:pt x="0" y="1061"/>
                      </a:cubicBezTo>
                      <a:lnTo>
                        <a:pt x="0" y="1125"/>
                      </a:lnTo>
                      <a:lnTo>
                        <a:pt x="29" y="1125"/>
                      </a:lnTo>
                      <a:cubicBezTo>
                        <a:pt x="29" y="1125"/>
                        <a:pt x="29" y="1090"/>
                        <a:pt x="57" y="1090"/>
                      </a:cubicBezTo>
                      <a:cubicBezTo>
                        <a:pt x="206" y="771"/>
                        <a:pt x="262" y="382"/>
                        <a:pt x="291" y="28"/>
                      </a:cubicBezTo>
                      <a:cubicBezTo>
                        <a:pt x="291" y="0"/>
                        <a:pt x="291"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46791" y="4559567"/>
                  <a:ext cx="5075" cy="21113"/>
                </a:xfrm>
                <a:custGeom>
                  <a:avLst/>
                  <a:gdLst/>
                  <a:ahLst/>
                  <a:cxnLst/>
                  <a:rect l="l" t="t" r="r" b="b"/>
                  <a:pathLst>
                    <a:path w="150" h="624" extrusionOk="0">
                      <a:moveTo>
                        <a:pt x="121" y="1"/>
                      </a:moveTo>
                      <a:cubicBezTo>
                        <a:pt x="121" y="1"/>
                        <a:pt x="85" y="1"/>
                        <a:pt x="85" y="36"/>
                      </a:cubicBezTo>
                      <a:lnTo>
                        <a:pt x="1" y="595"/>
                      </a:lnTo>
                      <a:cubicBezTo>
                        <a:pt x="1" y="623"/>
                        <a:pt x="29" y="623"/>
                        <a:pt x="29" y="623"/>
                      </a:cubicBezTo>
                      <a:lnTo>
                        <a:pt x="57" y="623"/>
                      </a:lnTo>
                      <a:lnTo>
                        <a:pt x="149" y="36"/>
                      </a:lnTo>
                      <a:cubicBezTo>
                        <a:pt x="149" y="36"/>
                        <a:pt x="149" y="1"/>
                        <a:pt x="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 name="Google Shape;654;p37"/>
            <p:cNvGrpSpPr/>
            <p:nvPr/>
          </p:nvGrpSpPr>
          <p:grpSpPr>
            <a:xfrm>
              <a:off x="8567590" y="4153050"/>
              <a:ext cx="360758" cy="258297"/>
              <a:chOff x="4992850" y="4345375"/>
              <a:chExt cx="607336" cy="638400"/>
            </a:xfrm>
          </p:grpSpPr>
          <p:sp>
            <p:nvSpPr>
              <p:cNvPr id="655" name="Google Shape;655;p37"/>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57" name="Google Shape;657;p37"/>
          <p:cNvCxnSpPr/>
          <p:nvPr/>
        </p:nvCxnSpPr>
        <p:spPr>
          <a:xfrm>
            <a:off x="780725" y="3365350"/>
            <a:ext cx="3869700" cy="0"/>
          </a:xfrm>
          <a:prstGeom prst="straightConnector1">
            <a:avLst/>
          </a:prstGeom>
          <a:noFill/>
          <a:ln w="28575" cap="flat" cmpd="sng">
            <a:solidFill>
              <a:schemeClr val="accent4"/>
            </a:solidFill>
            <a:prstDash val="solid"/>
            <a:round/>
            <a:headEnd type="none" w="med" len="med"/>
            <a:tailEnd type="none" w="med" len="med"/>
          </a:ln>
        </p:spPr>
      </p:cxnSp>
      <p:sp>
        <p:nvSpPr>
          <p:cNvPr id="227" name="Rectangle 226"/>
          <p:cNvSpPr/>
          <p:nvPr/>
        </p:nvSpPr>
        <p:spPr>
          <a:xfrm>
            <a:off x="6380017" y="3373582"/>
            <a:ext cx="2680855" cy="1200329"/>
          </a:xfrm>
          <a:prstGeom prst="rect">
            <a:avLst/>
          </a:prstGeom>
        </p:spPr>
        <p:txBody>
          <a:bodyPr wrap="square">
            <a:spAutoFit/>
          </a:bodyPr>
          <a:lstStyle/>
          <a:p>
            <a:pPr lvl="0"/>
            <a:r>
              <a:rPr lang="en-IN" sz="1200" dirty="0" smtClean="0">
                <a:latin typeface="Algerian" pitchFamily="82" charset="0"/>
              </a:rPr>
              <a:t>Submitted by:</a:t>
            </a:r>
          </a:p>
          <a:p>
            <a:pPr lvl="0"/>
            <a:r>
              <a:rPr lang="en-IN" sz="1200" dirty="0" smtClean="0">
                <a:latin typeface="Algerian" pitchFamily="82" charset="0"/>
              </a:rPr>
              <a:t>            Saumya Verma</a:t>
            </a:r>
          </a:p>
          <a:p>
            <a:pPr lvl="0"/>
            <a:r>
              <a:rPr lang="en-IN" sz="1200" dirty="0" smtClean="0">
                <a:latin typeface="Algerian" pitchFamily="82" charset="0"/>
              </a:rPr>
              <a:t>            </a:t>
            </a:r>
            <a:r>
              <a:rPr lang="en-IN" sz="1200" dirty="0" err="1" smtClean="0">
                <a:latin typeface="Algerian" pitchFamily="82" charset="0"/>
              </a:rPr>
              <a:t>Dhruv</a:t>
            </a:r>
            <a:r>
              <a:rPr lang="en-IN" sz="1200" dirty="0" smtClean="0">
                <a:latin typeface="Algerian" pitchFamily="82" charset="0"/>
              </a:rPr>
              <a:t> Gupta</a:t>
            </a:r>
          </a:p>
          <a:p>
            <a:pPr lvl="0"/>
            <a:r>
              <a:rPr lang="en-IN" sz="1200" dirty="0" smtClean="0">
                <a:latin typeface="Algerian" pitchFamily="82" charset="0"/>
              </a:rPr>
              <a:t>            </a:t>
            </a:r>
            <a:r>
              <a:rPr lang="en-IN" sz="1200" dirty="0" err="1" smtClean="0">
                <a:latin typeface="Algerian" pitchFamily="82" charset="0"/>
              </a:rPr>
              <a:t>Gauri</a:t>
            </a:r>
            <a:r>
              <a:rPr lang="en-IN" sz="1200" dirty="0" smtClean="0">
                <a:latin typeface="Algerian" pitchFamily="82" charset="0"/>
              </a:rPr>
              <a:t> Singh</a:t>
            </a:r>
            <a:br>
              <a:rPr lang="en-IN" sz="1200" dirty="0" smtClean="0">
                <a:latin typeface="Algerian" pitchFamily="82" charset="0"/>
              </a:rPr>
            </a:br>
            <a:r>
              <a:rPr lang="en-IN" sz="1200" dirty="0" smtClean="0">
                <a:latin typeface="Algerian" pitchFamily="82" charset="0"/>
              </a:rPr>
              <a:t>            </a:t>
            </a:r>
            <a:r>
              <a:rPr lang="en-IN" sz="1200" dirty="0" err="1" smtClean="0">
                <a:latin typeface="Algerian" pitchFamily="82" charset="0"/>
              </a:rPr>
              <a:t>Komal</a:t>
            </a:r>
            <a:r>
              <a:rPr lang="en-IN" sz="1200" dirty="0" smtClean="0">
                <a:latin typeface="Algerian" pitchFamily="82" charset="0"/>
              </a:rPr>
              <a:t> Singh</a:t>
            </a:r>
          </a:p>
          <a:p>
            <a:pPr lvl="0"/>
            <a:r>
              <a:rPr lang="en-IN" sz="1200" dirty="0" smtClean="0">
                <a:latin typeface="Algerian" pitchFamily="82" charset="0"/>
              </a:rPr>
              <a:t>            </a:t>
            </a:r>
            <a:r>
              <a:rPr lang="en-IN" sz="1200" dirty="0" err="1" smtClean="0">
                <a:latin typeface="Algerian" pitchFamily="82" charset="0"/>
              </a:rPr>
              <a:t>Harshit</a:t>
            </a:r>
            <a:r>
              <a:rPr lang="en-IN" sz="1200" dirty="0" smtClean="0">
                <a:latin typeface="Algerian" pitchFamily="82" charset="0"/>
              </a:rPr>
              <a:t> </a:t>
            </a:r>
            <a:r>
              <a:rPr lang="en-US" sz="1200" dirty="0" smtClean="0">
                <a:latin typeface="Algerian" pitchFamily="82" charset="0"/>
              </a:rPr>
              <a:t>Singh</a:t>
            </a:r>
            <a:endParaRPr lang="en-IN" sz="1200" dirty="0" smtClean="0">
              <a:latin typeface="Algerian" pitchFamily="8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BFC146-00E8-9F45-230C-C28154577E4C}"/>
              </a:ext>
            </a:extLst>
          </p:cNvPr>
          <p:cNvSpPr>
            <a:spLocks noGrp="1"/>
          </p:cNvSpPr>
          <p:nvPr>
            <p:ph type="title"/>
          </p:nvPr>
        </p:nvSpPr>
        <p:spPr>
          <a:xfrm>
            <a:off x="712857" y="209281"/>
            <a:ext cx="7704000" cy="572700"/>
          </a:xfrm>
        </p:spPr>
        <p:txBody>
          <a:bodyPr/>
          <a:lstStyle/>
          <a:p>
            <a:pPr algn="ctr"/>
            <a:r>
              <a:rPr lang="en-IN" dirty="0" err="1" smtClean="0"/>
              <a:t>DataBase</a:t>
            </a:r>
            <a:endParaRPr lang="en-IN" dirty="0"/>
          </a:p>
        </p:txBody>
      </p:sp>
      <p:pic>
        <p:nvPicPr>
          <p:cNvPr id="5" name="Picture 4" descr="Screenshot (187).png"/>
          <p:cNvPicPr>
            <a:picLocks noChangeAspect="1"/>
          </p:cNvPicPr>
          <p:nvPr/>
        </p:nvPicPr>
        <p:blipFill>
          <a:blip r:embed="rId2"/>
          <a:stretch>
            <a:fillRect/>
          </a:stretch>
        </p:blipFill>
        <p:spPr>
          <a:xfrm>
            <a:off x="678658" y="742952"/>
            <a:ext cx="7772400" cy="4009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53859919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524245" y="1692208"/>
            <a:ext cx="4444500" cy="20257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Interface of Website</a:t>
            </a:r>
            <a:endParaRPr dirty="0"/>
          </a:p>
        </p:txBody>
      </p:sp>
      <p:sp>
        <p:nvSpPr>
          <p:cNvPr id="912" name="Google Shape;912;p41"/>
          <p:cNvSpPr/>
          <p:nvPr/>
        </p:nvSpPr>
        <p:spPr>
          <a:xfrm>
            <a:off x="5294150" y="10129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4091402" y="4414375"/>
            <a:ext cx="367931" cy="258297"/>
            <a:chOff x="4992850" y="4345375"/>
            <a:chExt cx="619413" cy="638400"/>
          </a:xfrm>
        </p:grpSpPr>
        <p:sp>
          <p:nvSpPr>
            <p:cNvPr id="914" name="Google Shape;914;p41"/>
            <p:cNvSpPr/>
            <p:nvPr/>
          </p:nvSpPr>
          <p:spPr>
            <a:xfrm>
              <a:off x="4992850"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0800000">
              <a:off x="5386363"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1"/>
          <p:cNvSpPr/>
          <p:nvPr/>
        </p:nvSpPr>
        <p:spPr>
          <a:xfrm>
            <a:off x="6956400" y="4144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1"/>
          <p:cNvGrpSpPr/>
          <p:nvPr/>
        </p:nvGrpSpPr>
        <p:grpSpPr>
          <a:xfrm>
            <a:off x="5293908" y="1087072"/>
            <a:ext cx="3381870" cy="3516739"/>
            <a:chOff x="5222815" y="1012953"/>
            <a:chExt cx="3453354" cy="3591074"/>
          </a:xfrm>
        </p:grpSpPr>
        <p:sp>
          <p:nvSpPr>
            <p:cNvPr id="918" name="Google Shape;918;p41"/>
            <p:cNvSpPr/>
            <p:nvPr/>
          </p:nvSpPr>
          <p:spPr>
            <a:xfrm>
              <a:off x="5222815" y="1012953"/>
              <a:ext cx="3453354" cy="3346964"/>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41"/>
            <p:cNvGrpSpPr/>
            <p:nvPr/>
          </p:nvGrpSpPr>
          <p:grpSpPr>
            <a:xfrm>
              <a:off x="6352264" y="1624259"/>
              <a:ext cx="378942" cy="384502"/>
              <a:chOff x="5033016" y="2415353"/>
              <a:chExt cx="132303" cy="134249"/>
            </a:xfrm>
          </p:grpSpPr>
          <p:sp>
            <p:nvSpPr>
              <p:cNvPr id="920" name="Google Shape;920;p41"/>
              <p:cNvSpPr/>
              <p:nvPr/>
            </p:nvSpPr>
            <p:spPr>
              <a:xfrm>
                <a:off x="5033016" y="2415353"/>
                <a:ext cx="132303" cy="134249"/>
              </a:xfrm>
              <a:custGeom>
                <a:avLst/>
                <a:gdLst/>
                <a:ahLst/>
                <a:cxnLst/>
                <a:rect l="l" t="t" r="r" b="b"/>
                <a:pathLst>
                  <a:path w="3807" h="3863" extrusionOk="0">
                    <a:moveTo>
                      <a:pt x="1925" y="963"/>
                    </a:moveTo>
                    <a:cubicBezTo>
                      <a:pt x="2394" y="963"/>
                      <a:pt x="2807" y="1326"/>
                      <a:pt x="2858" y="1804"/>
                    </a:cubicBezTo>
                    <a:cubicBezTo>
                      <a:pt x="2922" y="2335"/>
                      <a:pt x="2568" y="2830"/>
                      <a:pt x="2038" y="2922"/>
                    </a:cubicBezTo>
                    <a:cubicBezTo>
                      <a:pt x="2003" y="2926"/>
                      <a:pt x="1968" y="2927"/>
                      <a:pt x="1933" y="2927"/>
                    </a:cubicBezTo>
                    <a:cubicBezTo>
                      <a:pt x="1446" y="2927"/>
                      <a:pt x="1027" y="2562"/>
                      <a:pt x="948" y="2066"/>
                    </a:cubicBezTo>
                    <a:cubicBezTo>
                      <a:pt x="884" y="1535"/>
                      <a:pt x="1238" y="1033"/>
                      <a:pt x="1769" y="976"/>
                    </a:cubicBezTo>
                    <a:cubicBezTo>
                      <a:pt x="1821" y="967"/>
                      <a:pt x="1874" y="963"/>
                      <a:pt x="1925" y="963"/>
                    </a:cubicBezTo>
                    <a:close/>
                    <a:moveTo>
                      <a:pt x="1974" y="0"/>
                    </a:moveTo>
                    <a:lnTo>
                      <a:pt x="1974" y="36"/>
                    </a:lnTo>
                    <a:cubicBezTo>
                      <a:pt x="2009" y="212"/>
                      <a:pt x="1889" y="389"/>
                      <a:pt x="1712" y="389"/>
                    </a:cubicBezTo>
                    <a:cubicBezTo>
                      <a:pt x="1695" y="392"/>
                      <a:pt x="1678" y="393"/>
                      <a:pt x="1661" y="393"/>
                    </a:cubicBezTo>
                    <a:cubicBezTo>
                      <a:pt x="1507" y="393"/>
                      <a:pt x="1384" y="280"/>
                      <a:pt x="1358" y="120"/>
                    </a:cubicBezTo>
                    <a:lnTo>
                      <a:pt x="1358" y="92"/>
                    </a:lnTo>
                    <a:cubicBezTo>
                      <a:pt x="1238" y="120"/>
                      <a:pt x="1125" y="177"/>
                      <a:pt x="1005" y="241"/>
                    </a:cubicBezTo>
                    <a:cubicBezTo>
                      <a:pt x="1033" y="241"/>
                      <a:pt x="1033" y="241"/>
                      <a:pt x="1033" y="269"/>
                    </a:cubicBezTo>
                    <a:cubicBezTo>
                      <a:pt x="1153" y="389"/>
                      <a:pt x="1125" y="594"/>
                      <a:pt x="976" y="708"/>
                    </a:cubicBezTo>
                    <a:cubicBezTo>
                      <a:pt x="923" y="748"/>
                      <a:pt x="854" y="771"/>
                      <a:pt x="783" y="771"/>
                    </a:cubicBezTo>
                    <a:cubicBezTo>
                      <a:pt x="692" y="771"/>
                      <a:pt x="598" y="734"/>
                      <a:pt x="531" y="651"/>
                    </a:cubicBezTo>
                    <a:lnTo>
                      <a:pt x="531" y="623"/>
                    </a:lnTo>
                    <a:cubicBezTo>
                      <a:pt x="446" y="708"/>
                      <a:pt x="354" y="800"/>
                      <a:pt x="297" y="920"/>
                    </a:cubicBezTo>
                    <a:lnTo>
                      <a:pt x="326" y="920"/>
                    </a:lnTo>
                    <a:cubicBezTo>
                      <a:pt x="502" y="976"/>
                      <a:pt x="559" y="1182"/>
                      <a:pt x="502" y="1330"/>
                    </a:cubicBezTo>
                    <a:cubicBezTo>
                      <a:pt x="460" y="1463"/>
                      <a:pt x="349" y="1528"/>
                      <a:pt x="222" y="1528"/>
                    </a:cubicBezTo>
                    <a:cubicBezTo>
                      <a:pt x="180" y="1528"/>
                      <a:pt x="136" y="1521"/>
                      <a:pt x="92" y="1507"/>
                    </a:cubicBezTo>
                    <a:lnTo>
                      <a:pt x="64" y="1507"/>
                    </a:lnTo>
                    <a:cubicBezTo>
                      <a:pt x="28" y="1627"/>
                      <a:pt x="0" y="1741"/>
                      <a:pt x="0" y="1861"/>
                    </a:cubicBezTo>
                    <a:lnTo>
                      <a:pt x="64" y="1861"/>
                    </a:lnTo>
                    <a:cubicBezTo>
                      <a:pt x="78" y="1858"/>
                      <a:pt x="93" y="1856"/>
                      <a:pt x="108" y="1856"/>
                    </a:cubicBezTo>
                    <a:cubicBezTo>
                      <a:pt x="240" y="1856"/>
                      <a:pt x="382" y="1964"/>
                      <a:pt x="382" y="2123"/>
                    </a:cubicBezTo>
                    <a:cubicBezTo>
                      <a:pt x="417" y="2299"/>
                      <a:pt x="297" y="2476"/>
                      <a:pt x="120" y="2476"/>
                    </a:cubicBezTo>
                    <a:lnTo>
                      <a:pt x="92" y="2476"/>
                    </a:lnTo>
                    <a:cubicBezTo>
                      <a:pt x="120" y="2625"/>
                      <a:pt x="177" y="2745"/>
                      <a:pt x="241" y="2830"/>
                    </a:cubicBezTo>
                    <a:lnTo>
                      <a:pt x="269" y="2802"/>
                    </a:lnTo>
                    <a:cubicBezTo>
                      <a:pt x="318" y="2765"/>
                      <a:pt x="385" y="2744"/>
                      <a:pt x="454" y="2744"/>
                    </a:cubicBezTo>
                    <a:cubicBezTo>
                      <a:pt x="546" y="2744"/>
                      <a:pt x="643" y="2781"/>
                      <a:pt x="708" y="2865"/>
                    </a:cubicBezTo>
                    <a:cubicBezTo>
                      <a:pt x="800" y="3007"/>
                      <a:pt x="771" y="3219"/>
                      <a:pt x="651" y="3304"/>
                    </a:cubicBezTo>
                    <a:cubicBezTo>
                      <a:pt x="623" y="3332"/>
                      <a:pt x="623" y="3332"/>
                      <a:pt x="594" y="3332"/>
                    </a:cubicBezTo>
                    <a:cubicBezTo>
                      <a:pt x="708" y="3424"/>
                      <a:pt x="800" y="3509"/>
                      <a:pt x="913" y="3573"/>
                    </a:cubicBezTo>
                    <a:lnTo>
                      <a:pt x="913" y="3537"/>
                    </a:lnTo>
                    <a:cubicBezTo>
                      <a:pt x="959" y="3408"/>
                      <a:pt x="1067" y="3327"/>
                      <a:pt x="1191" y="3327"/>
                    </a:cubicBezTo>
                    <a:cubicBezTo>
                      <a:pt x="1236" y="3327"/>
                      <a:pt x="1283" y="3338"/>
                      <a:pt x="1330" y="3361"/>
                    </a:cubicBezTo>
                    <a:cubicBezTo>
                      <a:pt x="1479" y="3424"/>
                      <a:pt x="1564" y="3601"/>
                      <a:pt x="1507" y="3778"/>
                    </a:cubicBezTo>
                    <a:lnTo>
                      <a:pt x="1479" y="3806"/>
                    </a:lnTo>
                    <a:cubicBezTo>
                      <a:pt x="1592" y="3835"/>
                      <a:pt x="1712" y="3863"/>
                      <a:pt x="1861" y="3863"/>
                    </a:cubicBezTo>
                    <a:cubicBezTo>
                      <a:pt x="1861" y="3835"/>
                      <a:pt x="1832" y="3835"/>
                      <a:pt x="1832" y="3806"/>
                    </a:cubicBezTo>
                    <a:cubicBezTo>
                      <a:pt x="1797" y="3629"/>
                      <a:pt x="1946" y="3481"/>
                      <a:pt x="2094" y="3453"/>
                    </a:cubicBezTo>
                    <a:cubicBezTo>
                      <a:pt x="2112" y="3450"/>
                      <a:pt x="2131" y="3448"/>
                      <a:pt x="2149" y="3448"/>
                    </a:cubicBezTo>
                    <a:cubicBezTo>
                      <a:pt x="2305" y="3448"/>
                      <a:pt x="2448" y="3556"/>
                      <a:pt x="2448" y="3714"/>
                    </a:cubicBezTo>
                    <a:lnTo>
                      <a:pt x="2448" y="3778"/>
                    </a:lnTo>
                    <a:cubicBezTo>
                      <a:pt x="2596" y="3750"/>
                      <a:pt x="2717" y="3686"/>
                      <a:pt x="2802" y="3629"/>
                    </a:cubicBezTo>
                    <a:lnTo>
                      <a:pt x="2773" y="3601"/>
                    </a:lnTo>
                    <a:cubicBezTo>
                      <a:pt x="2681" y="3453"/>
                      <a:pt x="2681" y="3247"/>
                      <a:pt x="2830" y="3155"/>
                    </a:cubicBezTo>
                    <a:cubicBezTo>
                      <a:pt x="2891" y="3109"/>
                      <a:pt x="2957" y="3086"/>
                      <a:pt x="3022" y="3086"/>
                    </a:cubicBezTo>
                    <a:cubicBezTo>
                      <a:pt x="3115" y="3086"/>
                      <a:pt x="3205" y="3132"/>
                      <a:pt x="3276" y="3219"/>
                    </a:cubicBezTo>
                    <a:lnTo>
                      <a:pt x="3304" y="3247"/>
                    </a:lnTo>
                    <a:cubicBezTo>
                      <a:pt x="3389" y="3155"/>
                      <a:pt x="3452" y="3042"/>
                      <a:pt x="3537" y="2950"/>
                    </a:cubicBezTo>
                    <a:cubicBezTo>
                      <a:pt x="3509" y="2950"/>
                      <a:pt x="3509" y="2950"/>
                      <a:pt x="3481" y="2922"/>
                    </a:cubicBezTo>
                    <a:cubicBezTo>
                      <a:pt x="3332" y="2865"/>
                      <a:pt x="3247" y="2688"/>
                      <a:pt x="3304" y="2512"/>
                    </a:cubicBezTo>
                    <a:cubicBezTo>
                      <a:pt x="3348" y="2396"/>
                      <a:pt x="3483" y="2314"/>
                      <a:pt x="3610" y="2314"/>
                    </a:cubicBezTo>
                    <a:cubicBezTo>
                      <a:pt x="3646" y="2314"/>
                      <a:pt x="3681" y="2321"/>
                      <a:pt x="3714" y="2335"/>
                    </a:cubicBezTo>
                    <a:lnTo>
                      <a:pt x="3742" y="2363"/>
                    </a:lnTo>
                    <a:cubicBezTo>
                      <a:pt x="3778" y="2243"/>
                      <a:pt x="3806" y="2123"/>
                      <a:pt x="3806" y="1981"/>
                    </a:cubicBezTo>
                    <a:lnTo>
                      <a:pt x="3806" y="1981"/>
                    </a:lnTo>
                    <a:lnTo>
                      <a:pt x="3778" y="2009"/>
                    </a:lnTo>
                    <a:cubicBezTo>
                      <a:pt x="3601" y="2009"/>
                      <a:pt x="3424" y="1889"/>
                      <a:pt x="3424" y="1712"/>
                    </a:cubicBezTo>
                    <a:cubicBezTo>
                      <a:pt x="3389" y="1535"/>
                      <a:pt x="3509" y="1387"/>
                      <a:pt x="3686" y="1359"/>
                    </a:cubicBezTo>
                    <a:lnTo>
                      <a:pt x="3714" y="1359"/>
                    </a:lnTo>
                    <a:cubicBezTo>
                      <a:pt x="3686" y="1238"/>
                      <a:pt x="3629" y="1125"/>
                      <a:pt x="3566" y="1005"/>
                    </a:cubicBezTo>
                    <a:cubicBezTo>
                      <a:pt x="3566" y="1033"/>
                      <a:pt x="3566" y="1033"/>
                      <a:pt x="3537" y="1033"/>
                    </a:cubicBezTo>
                    <a:cubicBezTo>
                      <a:pt x="3490" y="1084"/>
                      <a:pt x="3424" y="1108"/>
                      <a:pt x="3356" y="1108"/>
                    </a:cubicBezTo>
                    <a:cubicBezTo>
                      <a:pt x="3263" y="1108"/>
                      <a:pt x="3164" y="1062"/>
                      <a:pt x="3099" y="976"/>
                    </a:cubicBezTo>
                    <a:cubicBezTo>
                      <a:pt x="3007" y="856"/>
                      <a:pt x="3035" y="651"/>
                      <a:pt x="3155" y="531"/>
                    </a:cubicBezTo>
                    <a:lnTo>
                      <a:pt x="3184" y="531"/>
                    </a:lnTo>
                    <a:cubicBezTo>
                      <a:pt x="3099" y="446"/>
                      <a:pt x="3007" y="354"/>
                      <a:pt x="2894" y="297"/>
                    </a:cubicBezTo>
                    <a:lnTo>
                      <a:pt x="2894" y="326"/>
                    </a:lnTo>
                    <a:cubicBezTo>
                      <a:pt x="2844" y="442"/>
                      <a:pt x="2725" y="523"/>
                      <a:pt x="2592" y="523"/>
                    </a:cubicBezTo>
                    <a:cubicBezTo>
                      <a:pt x="2554" y="523"/>
                      <a:pt x="2515" y="517"/>
                      <a:pt x="2476" y="503"/>
                    </a:cubicBezTo>
                    <a:cubicBezTo>
                      <a:pt x="2328" y="446"/>
                      <a:pt x="2243" y="241"/>
                      <a:pt x="2299" y="92"/>
                    </a:cubicBezTo>
                    <a:lnTo>
                      <a:pt x="2328" y="64"/>
                    </a:lnTo>
                    <a:cubicBezTo>
                      <a:pt x="2214" y="36"/>
                      <a:pt x="2094" y="0"/>
                      <a:pt x="1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5056613" y="2442148"/>
                <a:ext cx="85074" cy="80904"/>
              </a:xfrm>
              <a:custGeom>
                <a:avLst/>
                <a:gdLst/>
                <a:ahLst/>
                <a:cxnLst/>
                <a:rect l="l" t="t" r="r" b="b"/>
                <a:pathLst>
                  <a:path w="2448" h="2328" extrusionOk="0">
                    <a:moveTo>
                      <a:pt x="1238" y="57"/>
                    </a:moveTo>
                    <a:cubicBezTo>
                      <a:pt x="1769" y="57"/>
                      <a:pt x="2243" y="467"/>
                      <a:pt x="2299" y="998"/>
                    </a:cubicBezTo>
                    <a:cubicBezTo>
                      <a:pt x="2391" y="1620"/>
                      <a:pt x="1974" y="2179"/>
                      <a:pt x="1387" y="2271"/>
                    </a:cubicBezTo>
                    <a:lnTo>
                      <a:pt x="1238" y="2271"/>
                    </a:lnTo>
                    <a:cubicBezTo>
                      <a:pt x="679" y="2271"/>
                      <a:pt x="205" y="1854"/>
                      <a:pt x="149" y="1323"/>
                    </a:cubicBezTo>
                    <a:cubicBezTo>
                      <a:pt x="57" y="708"/>
                      <a:pt x="474" y="149"/>
                      <a:pt x="1090" y="57"/>
                    </a:cubicBezTo>
                    <a:close/>
                    <a:moveTo>
                      <a:pt x="1061" y="0"/>
                    </a:moveTo>
                    <a:cubicBezTo>
                      <a:pt x="446" y="85"/>
                      <a:pt x="0" y="679"/>
                      <a:pt x="92" y="1323"/>
                    </a:cubicBezTo>
                    <a:cubicBezTo>
                      <a:pt x="177" y="1882"/>
                      <a:pt x="651" y="2328"/>
                      <a:pt x="1238" y="2328"/>
                    </a:cubicBezTo>
                    <a:lnTo>
                      <a:pt x="1387" y="2328"/>
                    </a:lnTo>
                    <a:cubicBezTo>
                      <a:pt x="2002" y="2236"/>
                      <a:pt x="2448" y="1649"/>
                      <a:pt x="2356" y="998"/>
                    </a:cubicBezTo>
                    <a:cubicBezTo>
                      <a:pt x="2299" y="439"/>
                      <a:pt x="1797"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1"/>
            <p:cNvGrpSpPr/>
            <p:nvPr/>
          </p:nvGrpSpPr>
          <p:grpSpPr>
            <a:xfrm>
              <a:off x="8150729" y="2571746"/>
              <a:ext cx="461359" cy="469107"/>
              <a:chOff x="5894466" y="2926705"/>
              <a:chExt cx="161078" cy="163789"/>
            </a:xfrm>
          </p:grpSpPr>
          <p:sp>
            <p:nvSpPr>
              <p:cNvPr id="923" name="Google Shape;923;p41"/>
              <p:cNvSpPr/>
              <p:nvPr/>
            </p:nvSpPr>
            <p:spPr>
              <a:xfrm>
                <a:off x="5894466" y="2926705"/>
                <a:ext cx="161078" cy="163789"/>
              </a:xfrm>
              <a:custGeom>
                <a:avLst/>
                <a:gdLst/>
                <a:ahLst/>
                <a:cxnLst/>
                <a:rect l="l" t="t" r="r" b="b"/>
                <a:pathLst>
                  <a:path w="4635" h="4713" extrusionOk="0">
                    <a:moveTo>
                      <a:pt x="2310" y="1165"/>
                    </a:moveTo>
                    <a:cubicBezTo>
                      <a:pt x="2893" y="1165"/>
                      <a:pt x="3403" y="1609"/>
                      <a:pt x="3481" y="2208"/>
                    </a:cubicBezTo>
                    <a:cubicBezTo>
                      <a:pt x="3573" y="2859"/>
                      <a:pt x="3128" y="3446"/>
                      <a:pt x="2477" y="3566"/>
                    </a:cubicBezTo>
                    <a:cubicBezTo>
                      <a:pt x="2426" y="3573"/>
                      <a:pt x="2375" y="3576"/>
                      <a:pt x="2325" y="3576"/>
                    </a:cubicBezTo>
                    <a:cubicBezTo>
                      <a:pt x="1742" y="3576"/>
                      <a:pt x="1232" y="3133"/>
                      <a:pt x="1154" y="2534"/>
                    </a:cubicBezTo>
                    <a:cubicBezTo>
                      <a:pt x="1062" y="1883"/>
                      <a:pt x="1507" y="1267"/>
                      <a:pt x="2158" y="1175"/>
                    </a:cubicBezTo>
                    <a:cubicBezTo>
                      <a:pt x="2209" y="1169"/>
                      <a:pt x="2260" y="1165"/>
                      <a:pt x="2310" y="1165"/>
                    </a:cubicBezTo>
                    <a:close/>
                    <a:moveTo>
                      <a:pt x="2392" y="1"/>
                    </a:moveTo>
                    <a:lnTo>
                      <a:pt x="2392" y="58"/>
                    </a:lnTo>
                    <a:cubicBezTo>
                      <a:pt x="2420" y="263"/>
                      <a:pt x="2272" y="468"/>
                      <a:pt x="2066" y="496"/>
                    </a:cubicBezTo>
                    <a:cubicBezTo>
                      <a:pt x="2046" y="500"/>
                      <a:pt x="2026" y="501"/>
                      <a:pt x="2007" y="501"/>
                    </a:cubicBezTo>
                    <a:cubicBezTo>
                      <a:pt x="1828" y="501"/>
                      <a:pt x="1682" y="359"/>
                      <a:pt x="1656" y="142"/>
                    </a:cubicBezTo>
                    <a:cubicBezTo>
                      <a:pt x="1628" y="142"/>
                      <a:pt x="1628" y="114"/>
                      <a:pt x="1628" y="114"/>
                    </a:cubicBezTo>
                    <a:cubicBezTo>
                      <a:pt x="1507" y="142"/>
                      <a:pt x="1359" y="206"/>
                      <a:pt x="1210" y="291"/>
                    </a:cubicBezTo>
                    <a:cubicBezTo>
                      <a:pt x="1239" y="291"/>
                      <a:pt x="1239" y="291"/>
                      <a:pt x="1239" y="319"/>
                    </a:cubicBezTo>
                    <a:cubicBezTo>
                      <a:pt x="1387" y="496"/>
                      <a:pt x="1359" y="737"/>
                      <a:pt x="1182" y="850"/>
                    </a:cubicBezTo>
                    <a:cubicBezTo>
                      <a:pt x="1105" y="914"/>
                      <a:pt x="1017" y="946"/>
                      <a:pt x="933" y="946"/>
                    </a:cubicBezTo>
                    <a:cubicBezTo>
                      <a:pt x="823" y="946"/>
                      <a:pt x="719" y="893"/>
                      <a:pt x="651" y="793"/>
                    </a:cubicBezTo>
                    <a:lnTo>
                      <a:pt x="623" y="765"/>
                    </a:lnTo>
                    <a:cubicBezTo>
                      <a:pt x="531" y="850"/>
                      <a:pt x="418" y="998"/>
                      <a:pt x="354" y="1119"/>
                    </a:cubicBezTo>
                    <a:lnTo>
                      <a:pt x="390" y="1119"/>
                    </a:lnTo>
                    <a:cubicBezTo>
                      <a:pt x="595" y="1204"/>
                      <a:pt x="680" y="1444"/>
                      <a:pt x="595" y="1649"/>
                    </a:cubicBezTo>
                    <a:cubicBezTo>
                      <a:pt x="546" y="1784"/>
                      <a:pt x="399" y="1886"/>
                      <a:pt x="241" y="1886"/>
                    </a:cubicBezTo>
                    <a:cubicBezTo>
                      <a:pt x="192" y="1886"/>
                      <a:pt x="141" y="1876"/>
                      <a:pt x="93" y="1854"/>
                    </a:cubicBezTo>
                    <a:lnTo>
                      <a:pt x="64" y="1826"/>
                    </a:lnTo>
                    <a:cubicBezTo>
                      <a:pt x="36" y="1975"/>
                      <a:pt x="1" y="2123"/>
                      <a:pt x="1" y="2265"/>
                    </a:cubicBezTo>
                    <a:lnTo>
                      <a:pt x="36" y="2265"/>
                    </a:lnTo>
                    <a:cubicBezTo>
                      <a:pt x="55" y="2262"/>
                      <a:pt x="74" y="2261"/>
                      <a:pt x="92" y="2261"/>
                    </a:cubicBezTo>
                    <a:cubicBezTo>
                      <a:pt x="298" y="2261"/>
                      <a:pt x="449" y="2402"/>
                      <a:pt x="475" y="2590"/>
                    </a:cubicBezTo>
                    <a:cubicBezTo>
                      <a:pt x="503" y="2831"/>
                      <a:pt x="354" y="3008"/>
                      <a:pt x="149" y="3036"/>
                    </a:cubicBezTo>
                    <a:lnTo>
                      <a:pt x="93" y="3036"/>
                    </a:lnTo>
                    <a:cubicBezTo>
                      <a:pt x="149" y="3184"/>
                      <a:pt x="213" y="3326"/>
                      <a:pt x="269" y="3474"/>
                    </a:cubicBezTo>
                    <a:cubicBezTo>
                      <a:pt x="269" y="3446"/>
                      <a:pt x="298" y="3446"/>
                      <a:pt x="298" y="3446"/>
                    </a:cubicBezTo>
                    <a:cubicBezTo>
                      <a:pt x="375" y="3381"/>
                      <a:pt x="462" y="3350"/>
                      <a:pt x="549" y="3350"/>
                    </a:cubicBezTo>
                    <a:cubicBezTo>
                      <a:pt x="662" y="3350"/>
                      <a:pt x="773" y="3403"/>
                      <a:pt x="857" y="3503"/>
                    </a:cubicBezTo>
                    <a:cubicBezTo>
                      <a:pt x="977" y="3680"/>
                      <a:pt x="949" y="3920"/>
                      <a:pt x="772" y="4033"/>
                    </a:cubicBezTo>
                    <a:cubicBezTo>
                      <a:pt x="772" y="4069"/>
                      <a:pt x="743" y="4069"/>
                      <a:pt x="743" y="4097"/>
                    </a:cubicBezTo>
                    <a:cubicBezTo>
                      <a:pt x="828" y="4182"/>
                      <a:pt x="977" y="4274"/>
                      <a:pt x="1097" y="4359"/>
                    </a:cubicBezTo>
                    <a:cubicBezTo>
                      <a:pt x="1097" y="4359"/>
                      <a:pt x="1097" y="4330"/>
                      <a:pt x="1125" y="4302"/>
                    </a:cubicBezTo>
                    <a:cubicBezTo>
                      <a:pt x="1169" y="4167"/>
                      <a:pt x="1315" y="4065"/>
                      <a:pt x="1460" y="4065"/>
                    </a:cubicBezTo>
                    <a:cubicBezTo>
                      <a:pt x="1505" y="4065"/>
                      <a:pt x="1550" y="4075"/>
                      <a:pt x="1592" y="4097"/>
                    </a:cubicBezTo>
                    <a:cubicBezTo>
                      <a:pt x="1805" y="4182"/>
                      <a:pt x="1889" y="4387"/>
                      <a:pt x="1833" y="4599"/>
                    </a:cubicBezTo>
                    <a:cubicBezTo>
                      <a:pt x="1805" y="4628"/>
                      <a:pt x="1805" y="4656"/>
                      <a:pt x="1805" y="4656"/>
                    </a:cubicBezTo>
                    <a:cubicBezTo>
                      <a:pt x="1946" y="4684"/>
                      <a:pt x="2095" y="4712"/>
                      <a:pt x="2243" y="4712"/>
                    </a:cubicBezTo>
                    <a:lnTo>
                      <a:pt x="2243" y="4656"/>
                    </a:lnTo>
                    <a:cubicBezTo>
                      <a:pt x="2215" y="4451"/>
                      <a:pt x="2363" y="4246"/>
                      <a:pt x="2569" y="4210"/>
                    </a:cubicBezTo>
                    <a:cubicBezTo>
                      <a:pt x="2585" y="4208"/>
                      <a:pt x="2602" y="4207"/>
                      <a:pt x="2618" y="4207"/>
                    </a:cubicBezTo>
                    <a:cubicBezTo>
                      <a:pt x="2802" y="4207"/>
                      <a:pt x="2953" y="4350"/>
                      <a:pt x="2979" y="4564"/>
                    </a:cubicBezTo>
                    <a:cubicBezTo>
                      <a:pt x="3007" y="4564"/>
                      <a:pt x="3007" y="4599"/>
                      <a:pt x="2979" y="4628"/>
                    </a:cubicBezTo>
                    <a:cubicBezTo>
                      <a:pt x="3156" y="4564"/>
                      <a:pt x="3276" y="4507"/>
                      <a:pt x="3425" y="4451"/>
                    </a:cubicBezTo>
                    <a:cubicBezTo>
                      <a:pt x="3396" y="4422"/>
                      <a:pt x="3396" y="4422"/>
                      <a:pt x="3396" y="4387"/>
                    </a:cubicBezTo>
                    <a:cubicBezTo>
                      <a:pt x="3248" y="4210"/>
                      <a:pt x="3276" y="3977"/>
                      <a:pt x="3453" y="3856"/>
                    </a:cubicBezTo>
                    <a:cubicBezTo>
                      <a:pt x="3529" y="3796"/>
                      <a:pt x="3615" y="3766"/>
                      <a:pt x="3698" y="3766"/>
                    </a:cubicBezTo>
                    <a:cubicBezTo>
                      <a:pt x="3809" y="3766"/>
                      <a:pt x="3915" y="3819"/>
                      <a:pt x="3984" y="3920"/>
                    </a:cubicBezTo>
                    <a:cubicBezTo>
                      <a:pt x="4012" y="3948"/>
                      <a:pt x="4012" y="3948"/>
                      <a:pt x="4012" y="3977"/>
                    </a:cubicBezTo>
                    <a:cubicBezTo>
                      <a:pt x="4132" y="3856"/>
                      <a:pt x="4217" y="3743"/>
                      <a:pt x="4309" y="3595"/>
                    </a:cubicBezTo>
                    <a:lnTo>
                      <a:pt x="4245" y="3595"/>
                    </a:lnTo>
                    <a:cubicBezTo>
                      <a:pt x="4040" y="3503"/>
                      <a:pt x="3955" y="3269"/>
                      <a:pt x="4040" y="3064"/>
                    </a:cubicBezTo>
                    <a:cubicBezTo>
                      <a:pt x="4089" y="2929"/>
                      <a:pt x="4236" y="2827"/>
                      <a:pt x="4394" y="2827"/>
                    </a:cubicBezTo>
                    <a:cubicBezTo>
                      <a:pt x="4443" y="2827"/>
                      <a:pt x="4494" y="2837"/>
                      <a:pt x="4542" y="2859"/>
                    </a:cubicBezTo>
                    <a:lnTo>
                      <a:pt x="4571" y="2887"/>
                    </a:lnTo>
                    <a:cubicBezTo>
                      <a:pt x="4599" y="2739"/>
                      <a:pt x="4634" y="2590"/>
                      <a:pt x="4634" y="2413"/>
                    </a:cubicBezTo>
                    <a:lnTo>
                      <a:pt x="4634" y="2413"/>
                    </a:lnTo>
                    <a:cubicBezTo>
                      <a:pt x="4634" y="2442"/>
                      <a:pt x="4599" y="2442"/>
                      <a:pt x="4599" y="2442"/>
                    </a:cubicBezTo>
                    <a:cubicBezTo>
                      <a:pt x="4576" y="2445"/>
                      <a:pt x="4553" y="2447"/>
                      <a:pt x="4531" y="2447"/>
                    </a:cubicBezTo>
                    <a:cubicBezTo>
                      <a:pt x="4332" y="2447"/>
                      <a:pt x="4186" y="2308"/>
                      <a:pt x="4160" y="2123"/>
                    </a:cubicBezTo>
                    <a:cubicBezTo>
                      <a:pt x="4132" y="1883"/>
                      <a:pt x="4281" y="1706"/>
                      <a:pt x="4486" y="1678"/>
                    </a:cubicBezTo>
                    <a:lnTo>
                      <a:pt x="4542" y="1678"/>
                    </a:lnTo>
                    <a:cubicBezTo>
                      <a:pt x="4486" y="1529"/>
                      <a:pt x="4422" y="1380"/>
                      <a:pt x="4366" y="1239"/>
                    </a:cubicBezTo>
                    <a:lnTo>
                      <a:pt x="4337" y="1267"/>
                    </a:lnTo>
                    <a:cubicBezTo>
                      <a:pt x="4262" y="1330"/>
                      <a:pt x="4177" y="1360"/>
                      <a:pt x="4092" y="1360"/>
                    </a:cubicBezTo>
                    <a:cubicBezTo>
                      <a:pt x="3977" y="1360"/>
                      <a:pt x="3864" y="1305"/>
                      <a:pt x="3778" y="1204"/>
                    </a:cubicBezTo>
                    <a:cubicBezTo>
                      <a:pt x="3658" y="1027"/>
                      <a:pt x="3686" y="793"/>
                      <a:pt x="3863" y="645"/>
                    </a:cubicBezTo>
                    <a:lnTo>
                      <a:pt x="3892" y="645"/>
                    </a:lnTo>
                    <a:cubicBezTo>
                      <a:pt x="3778" y="531"/>
                      <a:pt x="3658" y="440"/>
                      <a:pt x="3538" y="355"/>
                    </a:cubicBezTo>
                    <a:cubicBezTo>
                      <a:pt x="3538" y="383"/>
                      <a:pt x="3538" y="383"/>
                      <a:pt x="3510" y="411"/>
                    </a:cubicBezTo>
                    <a:cubicBezTo>
                      <a:pt x="3466" y="546"/>
                      <a:pt x="3320" y="648"/>
                      <a:pt x="3159" y="648"/>
                    </a:cubicBezTo>
                    <a:cubicBezTo>
                      <a:pt x="3109" y="648"/>
                      <a:pt x="3058" y="638"/>
                      <a:pt x="3007" y="616"/>
                    </a:cubicBezTo>
                    <a:cubicBezTo>
                      <a:pt x="2830" y="531"/>
                      <a:pt x="2745" y="291"/>
                      <a:pt x="2802" y="114"/>
                    </a:cubicBezTo>
                    <a:cubicBezTo>
                      <a:pt x="2830" y="86"/>
                      <a:pt x="2830" y="86"/>
                      <a:pt x="2830" y="58"/>
                    </a:cubicBezTo>
                    <a:cubicBezTo>
                      <a:pt x="2689" y="29"/>
                      <a:pt x="2540" y="29"/>
                      <a:pt x="2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5923241" y="2959407"/>
                <a:ext cx="103528" cy="98384"/>
              </a:xfrm>
              <a:custGeom>
                <a:avLst/>
                <a:gdLst/>
                <a:ahLst/>
                <a:cxnLst/>
                <a:rect l="l" t="t" r="r" b="b"/>
                <a:pathLst>
                  <a:path w="2979" h="2831" extrusionOk="0">
                    <a:moveTo>
                      <a:pt x="1507" y="57"/>
                    </a:moveTo>
                    <a:cubicBezTo>
                      <a:pt x="2151" y="57"/>
                      <a:pt x="2710" y="560"/>
                      <a:pt x="2802" y="1239"/>
                    </a:cubicBezTo>
                    <a:cubicBezTo>
                      <a:pt x="2922" y="1975"/>
                      <a:pt x="2391" y="2682"/>
                      <a:pt x="1684" y="2774"/>
                    </a:cubicBezTo>
                    <a:lnTo>
                      <a:pt x="1472" y="2774"/>
                    </a:lnTo>
                    <a:cubicBezTo>
                      <a:pt x="828" y="2774"/>
                      <a:pt x="269" y="2272"/>
                      <a:pt x="177" y="1621"/>
                    </a:cubicBezTo>
                    <a:cubicBezTo>
                      <a:pt x="57" y="857"/>
                      <a:pt x="588" y="178"/>
                      <a:pt x="1295" y="86"/>
                    </a:cubicBezTo>
                    <a:cubicBezTo>
                      <a:pt x="1359" y="57"/>
                      <a:pt x="1415" y="57"/>
                      <a:pt x="1507" y="57"/>
                    </a:cubicBezTo>
                    <a:close/>
                    <a:moveTo>
                      <a:pt x="1507" y="1"/>
                    </a:moveTo>
                    <a:cubicBezTo>
                      <a:pt x="1415" y="1"/>
                      <a:pt x="1359" y="1"/>
                      <a:pt x="1295" y="29"/>
                    </a:cubicBezTo>
                    <a:cubicBezTo>
                      <a:pt x="531" y="121"/>
                      <a:pt x="0" y="857"/>
                      <a:pt x="121" y="1621"/>
                    </a:cubicBezTo>
                    <a:cubicBezTo>
                      <a:pt x="206" y="2328"/>
                      <a:pt x="800" y="2831"/>
                      <a:pt x="1472" y="2831"/>
                    </a:cubicBezTo>
                    <a:lnTo>
                      <a:pt x="1684" y="2831"/>
                    </a:lnTo>
                    <a:cubicBezTo>
                      <a:pt x="2448" y="2710"/>
                      <a:pt x="2979" y="2003"/>
                      <a:pt x="2858" y="1239"/>
                    </a:cubicBezTo>
                    <a:cubicBezTo>
                      <a:pt x="2773" y="531"/>
                      <a:pt x="2179"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1"/>
            <p:cNvGrpSpPr/>
            <p:nvPr/>
          </p:nvGrpSpPr>
          <p:grpSpPr>
            <a:xfrm>
              <a:off x="7790216" y="1173355"/>
              <a:ext cx="522575" cy="528230"/>
              <a:chOff x="5695820" y="2175629"/>
              <a:chExt cx="182451" cy="184432"/>
            </a:xfrm>
          </p:grpSpPr>
          <p:sp>
            <p:nvSpPr>
              <p:cNvPr id="926" name="Google Shape;926;p41"/>
              <p:cNvSpPr/>
              <p:nvPr/>
            </p:nvSpPr>
            <p:spPr>
              <a:xfrm>
                <a:off x="5695820" y="2175629"/>
                <a:ext cx="182451" cy="184432"/>
              </a:xfrm>
              <a:custGeom>
                <a:avLst/>
                <a:gdLst/>
                <a:ahLst/>
                <a:cxnLst/>
                <a:rect l="l" t="t" r="r" b="b"/>
                <a:pathLst>
                  <a:path w="5250" h="5307" extrusionOk="0">
                    <a:moveTo>
                      <a:pt x="2625" y="828"/>
                    </a:moveTo>
                    <a:cubicBezTo>
                      <a:pt x="3594" y="828"/>
                      <a:pt x="4394" y="1628"/>
                      <a:pt x="4394" y="2625"/>
                    </a:cubicBezTo>
                    <a:cubicBezTo>
                      <a:pt x="4422" y="3630"/>
                      <a:pt x="3630" y="4458"/>
                      <a:pt x="2625" y="4458"/>
                    </a:cubicBezTo>
                    <a:cubicBezTo>
                      <a:pt x="1649" y="4458"/>
                      <a:pt x="857" y="3658"/>
                      <a:pt x="857" y="2654"/>
                    </a:cubicBezTo>
                    <a:cubicBezTo>
                      <a:pt x="828" y="1656"/>
                      <a:pt x="1621" y="857"/>
                      <a:pt x="2625" y="828"/>
                    </a:cubicBezTo>
                    <a:close/>
                    <a:moveTo>
                      <a:pt x="2179" y="1"/>
                    </a:moveTo>
                    <a:cubicBezTo>
                      <a:pt x="2003" y="36"/>
                      <a:pt x="1861" y="64"/>
                      <a:pt x="1684" y="121"/>
                    </a:cubicBezTo>
                    <a:cubicBezTo>
                      <a:pt x="1713" y="149"/>
                      <a:pt x="1713" y="149"/>
                      <a:pt x="1713" y="178"/>
                    </a:cubicBezTo>
                    <a:cubicBezTo>
                      <a:pt x="1826" y="390"/>
                      <a:pt x="1769" y="652"/>
                      <a:pt x="1564" y="772"/>
                    </a:cubicBezTo>
                    <a:cubicBezTo>
                      <a:pt x="1494" y="810"/>
                      <a:pt x="1417" y="829"/>
                      <a:pt x="1341" y="829"/>
                    </a:cubicBezTo>
                    <a:cubicBezTo>
                      <a:pt x="1194" y="829"/>
                      <a:pt x="1051" y="759"/>
                      <a:pt x="977" y="623"/>
                    </a:cubicBezTo>
                    <a:cubicBezTo>
                      <a:pt x="941" y="595"/>
                      <a:pt x="941" y="595"/>
                      <a:pt x="941" y="567"/>
                    </a:cubicBezTo>
                    <a:cubicBezTo>
                      <a:pt x="800" y="680"/>
                      <a:pt x="680" y="800"/>
                      <a:pt x="588" y="949"/>
                    </a:cubicBezTo>
                    <a:cubicBezTo>
                      <a:pt x="588" y="949"/>
                      <a:pt x="623" y="949"/>
                      <a:pt x="623" y="977"/>
                    </a:cubicBezTo>
                    <a:cubicBezTo>
                      <a:pt x="828" y="1097"/>
                      <a:pt x="913" y="1359"/>
                      <a:pt x="800" y="1564"/>
                    </a:cubicBezTo>
                    <a:cubicBezTo>
                      <a:pt x="716" y="1707"/>
                      <a:pt x="561" y="1795"/>
                      <a:pt x="396" y="1795"/>
                    </a:cubicBezTo>
                    <a:cubicBezTo>
                      <a:pt x="323" y="1795"/>
                      <a:pt x="249" y="1778"/>
                      <a:pt x="177" y="1741"/>
                    </a:cubicBezTo>
                    <a:cubicBezTo>
                      <a:pt x="177" y="1713"/>
                      <a:pt x="149" y="1713"/>
                      <a:pt x="149" y="1713"/>
                    </a:cubicBezTo>
                    <a:cubicBezTo>
                      <a:pt x="93" y="1861"/>
                      <a:pt x="29" y="2038"/>
                      <a:pt x="1" y="2215"/>
                    </a:cubicBezTo>
                    <a:lnTo>
                      <a:pt x="57" y="2215"/>
                    </a:lnTo>
                    <a:cubicBezTo>
                      <a:pt x="298" y="2215"/>
                      <a:pt x="503" y="2392"/>
                      <a:pt x="503" y="2654"/>
                    </a:cubicBezTo>
                    <a:cubicBezTo>
                      <a:pt x="503" y="2894"/>
                      <a:pt x="326" y="3099"/>
                      <a:pt x="57" y="3099"/>
                    </a:cubicBezTo>
                    <a:lnTo>
                      <a:pt x="1" y="3099"/>
                    </a:lnTo>
                    <a:cubicBezTo>
                      <a:pt x="29" y="3276"/>
                      <a:pt x="93" y="3425"/>
                      <a:pt x="149" y="3602"/>
                    </a:cubicBezTo>
                    <a:cubicBezTo>
                      <a:pt x="149" y="3602"/>
                      <a:pt x="177" y="3573"/>
                      <a:pt x="206" y="3573"/>
                    </a:cubicBezTo>
                    <a:cubicBezTo>
                      <a:pt x="277" y="3522"/>
                      <a:pt x="356" y="3498"/>
                      <a:pt x="434" y="3498"/>
                    </a:cubicBezTo>
                    <a:cubicBezTo>
                      <a:pt x="580" y="3498"/>
                      <a:pt x="721" y="3581"/>
                      <a:pt x="800" y="3715"/>
                    </a:cubicBezTo>
                    <a:cubicBezTo>
                      <a:pt x="913" y="3927"/>
                      <a:pt x="857" y="4189"/>
                      <a:pt x="651" y="4337"/>
                    </a:cubicBezTo>
                    <a:cubicBezTo>
                      <a:pt x="623" y="4337"/>
                      <a:pt x="588" y="4337"/>
                      <a:pt x="559" y="4366"/>
                    </a:cubicBezTo>
                    <a:cubicBezTo>
                      <a:pt x="680" y="4486"/>
                      <a:pt x="800" y="4634"/>
                      <a:pt x="941" y="4719"/>
                    </a:cubicBezTo>
                    <a:cubicBezTo>
                      <a:pt x="941" y="4719"/>
                      <a:pt x="977" y="4691"/>
                      <a:pt x="977" y="4663"/>
                    </a:cubicBezTo>
                    <a:cubicBezTo>
                      <a:pt x="1052" y="4527"/>
                      <a:pt x="1194" y="4454"/>
                      <a:pt x="1341" y="4454"/>
                    </a:cubicBezTo>
                    <a:cubicBezTo>
                      <a:pt x="1417" y="4454"/>
                      <a:pt x="1494" y="4473"/>
                      <a:pt x="1564" y="4514"/>
                    </a:cubicBezTo>
                    <a:cubicBezTo>
                      <a:pt x="1769" y="4634"/>
                      <a:pt x="1861" y="4896"/>
                      <a:pt x="1741" y="5101"/>
                    </a:cubicBezTo>
                    <a:cubicBezTo>
                      <a:pt x="1713" y="5130"/>
                      <a:pt x="1713" y="5130"/>
                      <a:pt x="1684" y="5165"/>
                    </a:cubicBezTo>
                    <a:cubicBezTo>
                      <a:pt x="1861" y="5222"/>
                      <a:pt x="2038" y="5278"/>
                      <a:pt x="2215" y="5306"/>
                    </a:cubicBezTo>
                    <a:cubicBezTo>
                      <a:pt x="2215" y="5278"/>
                      <a:pt x="2179" y="5250"/>
                      <a:pt x="2179" y="5222"/>
                    </a:cubicBezTo>
                    <a:cubicBezTo>
                      <a:pt x="2179" y="4988"/>
                      <a:pt x="2392" y="4776"/>
                      <a:pt x="2625" y="4776"/>
                    </a:cubicBezTo>
                    <a:cubicBezTo>
                      <a:pt x="2859" y="4776"/>
                      <a:pt x="3064" y="4988"/>
                      <a:pt x="3064" y="5222"/>
                    </a:cubicBezTo>
                    <a:lnTo>
                      <a:pt x="3064" y="5306"/>
                    </a:lnTo>
                    <a:cubicBezTo>
                      <a:pt x="3241" y="5278"/>
                      <a:pt x="3417" y="5222"/>
                      <a:pt x="3566" y="5165"/>
                    </a:cubicBezTo>
                    <a:cubicBezTo>
                      <a:pt x="3566" y="5130"/>
                      <a:pt x="3538" y="5130"/>
                      <a:pt x="3538" y="5101"/>
                    </a:cubicBezTo>
                    <a:cubicBezTo>
                      <a:pt x="3417" y="4896"/>
                      <a:pt x="3481" y="4599"/>
                      <a:pt x="3686" y="4486"/>
                    </a:cubicBezTo>
                    <a:cubicBezTo>
                      <a:pt x="3758" y="4444"/>
                      <a:pt x="3836" y="4424"/>
                      <a:pt x="3914" y="4424"/>
                    </a:cubicBezTo>
                    <a:cubicBezTo>
                      <a:pt x="4059" y="4424"/>
                      <a:pt x="4200" y="4496"/>
                      <a:pt x="4273" y="4634"/>
                    </a:cubicBezTo>
                    <a:cubicBezTo>
                      <a:pt x="4302" y="4663"/>
                      <a:pt x="4302" y="4691"/>
                      <a:pt x="4302" y="4719"/>
                    </a:cubicBezTo>
                    <a:cubicBezTo>
                      <a:pt x="4450" y="4599"/>
                      <a:pt x="4571" y="4458"/>
                      <a:pt x="4691" y="4337"/>
                    </a:cubicBezTo>
                    <a:cubicBezTo>
                      <a:pt x="4655" y="4309"/>
                      <a:pt x="4655" y="4309"/>
                      <a:pt x="4627" y="4309"/>
                    </a:cubicBezTo>
                    <a:cubicBezTo>
                      <a:pt x="4422" y="4189"/>
                      <a:pt x="4337" y="3927"/>
                      <a:pt x="4450" y="3686"/>
                    </a:cubicBezTo>
                    <a:cubicBezTo>
                      <a:pt x="4530" y="3551"/>
                      <a:pt x="4670" y="3480"/>
                      <a:pt x="4826" y="3480"/>
                    </a:cubicBezTo>
                    <a:cubicBezTo>
                      <a:pt x="4907" y="3480"/>
                      <a:pt x="4991" y="3499"/>
                      <a:pt x="5073" y="3538"/>
                    </a:cubicBezTo>
                    <a:cubicBezTo>
                      <a:pt x="5073" y="3538"/>
                      <a:pt x="5101" y="3538"/>
                      <a:pt x="5101" y="3573"/>
                    </a:cubicBezTo>
                    <a:cubicBezTo>
                      <a:pt x="5158" y="3396"/>
                      <a:pt x="5221" y="3220"/>
                      <a:pt x="5250" y="3043"/>
                    </a:cubicBezTo>
                    <a:lnTo>
                      <a:pt x="5250" y="3043"/>
                    </a:lnTo>
                    <a:cubicBezTo>
                      <a:pt x="5221" y="3071"/>
                      <a:pt x="5221" y="3071"/>
                      <a:pt x="5186" y="3071"/>
                    </a:cubicBezTo>
                    <a:cubicBezTo>
                      <a:pt x="4953" y="3071"/>
                      <a:pt x="4747" y="2866"/>
                      <a:pt x="4747" y="2625"/>
                    </a:cubicBezTo>
                    <a:cubicBezTo>
                      <a:pt x="4747" y="2364"/>
                      <a:pt x="4924" y="2187"/>
                      <a:pt x="5186" y="2187"/>
                    </a:cubicBezTo>
                    <a:lnTo>
                      <a:pt x="5250" y="2187"/>
                    </a:lnTo>
                    <a:cubicBezTo>
                      <a:pt x="5221" y="2010"/>
                      <a:pt x="5158" y="1833"/>
                      <a:pt x="5101" y="1684"/>
                    </a:cubicBezTo>
                    <a:cubicBezTo>
                      <a:pt x="5073" y="1684"/>
                      <a:pt x="5073" y="1684"/>
                      <a:pt x="5045" y="1713"/>
                    </a:cubicBezTo>
                    <a:cubicBezTo>
                      <a:pt x="4974" y="1753"/>
                      <a:pt x="4899" y="1772"/>
                      <a:pt x="4824" y="1772"/>
                    </a:cubicBezTo>
                    <a:cubicBezTo>
                      <a:pt x="4675" y="1772"/>
                      <a:pt x="4531" y="1692"/>
                      <a:pt x="4450" y="1536"/>
                    </a:cubicBezTo>
                    <a:cubicBezTo>
                      <a:pt x="4337" y="1331"/>
                      <a:pt x="4394" y="1062"/>
                      <a:pt x="4599" y="949"/>
                    </a:cubicBezTo>
                    <a:cubicBezTo>
                      <a:pt x="4627" y="920"/>
                      <a:pt x="4655" y="920"/>
                      <a:pt x="4655" y="920"/>
                    </a:cubicBezTo>
                    <a:cubicBezTo>
                      <a:pt x="4542" y="772"/>
                      <a:pt x="4422" y="652"/>
                      <a:pt x="4302" y="567"/>
                    </a:cubicBezTo>
                    <a:cubicBezTo>
                      <a:pt x="4273" y="567"/>
                      <a:pt x="4273" y="595"/>
                      <a:pt x="4273" y="595"/>
                    </a:cubicBezTo>
                    <a:cubicBezTo>
                      <a:pt x="4195" y="738"/>
                      <a:pt x="4040" y="822"/>
                      <a:pt x="3885" y="822"/>
                    </a:cubicBezTo>
                    <a:cubicBezTo>
                      <a:pt x="3817" y="822"/>
                      <a:pt x="3749" y="806"/>
                      <a:pt x="3686" y="772"/>
                    </a:cubicBezTo>
                    <a:cubicBezTo>
                      <a:pt x="3481" y="652"/>
                      <a:pt x="3389" y="390"/>
                      <a:pt x="3509" y="149"/>
                    </a:cubicBezTo>
                    <a:lnTo>
                      <a:pt x="3538" y="121"/>
                    </a:lnTo>
                    <a:cubicBezTo>
                      <a:pt x="3389" y="64"/>
                      <a:pt x="3212" y="1"/>
                      <a:pt x="3035" y="1"/>
                    </a:cubicBezTo>
                    <a:lnTo>
                      <a:pt x="3064" y="36"/>
                    </a:lnTo>
                    <a:cubicBezTo>
                      <a:pt x="3064" y="270"/>
                      <a:pt x="2859" y="475"/>
                      <a:pt x="2625" y="475"/>
                    </a:cubicBezTo>
                    <a:cubicBezTo>
                      <a:pt x="2392" y="475"/>
                      <a:pt x="2179" y="298"/>
                      <a:pt x="2179" y="36"/>
                    </a:cubicBezTo>
                    <a:lnTo>
                      <a:pt x="2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5710068" y="2196342"/>
                <a:ext cx="154927" cy="142937"/>
              </a:xfrm>
              <a:custGeom>
                <a:avLst/>
                <a:gdLst/>
                <a:ahLst/>
                <a:cxnLst/>
                <a:rect l="l" t="t" r="r" b="b"/>
                <a:pathLst>
                  <a:path w="4458" h="4113" extrusionOk="0">
                    <a:moveTo>
                      <a:pt x="2208" y="669"/>
                    </a:moveTo>
                    <a:cubicBezTo>
                      <a:pt x="2309" y="669"/>
                      <a:pt x="2411" y="681"/>
                      <a:pt x="2512" y="706"/>
                    </a:cubicBezTo>
                    <a:cubicBezTo>
                      <a:pt x="3248" y="883"/>
                      <a:pt x="3715" y="1619"/>
                      <a:pt x="3538" y="2355"/>
                    </a:cubicBezTo>
                    <a:cubicBezTo>
                      <a:pt x="3386" y="2986"/>
                      <a:pt x="2823" y="3425"/>
                      <a:pt x="2219" y="3425"/>
                    </a:cubicBezTo>
                    <a:cubicBezTo>
                      <a:pt x="2119" y="3425"/>
                      <a:pt x="2018" y="3413"/>
                      <a:pt x="1918" y="3388"/>
                    </a:cubicBezTo>
                    <a:cubicBezTo>
                      <a:pt x="1182" y="3239"/>
                      <a:pt x="708" y="2475"/>
                      <a:pt x="885" y="1739"/>
                    </a:cubicBezTo>
                    <a:cubicBezTo>
                      <a:pt x="1037" y="1103"/>
                      <a:pt x="1604" y="669"/>
                      <a:pt x="2208" y="669"/>
                    </a:cubicBezTo>
                    <a:close/>
                    <a:moveTo>
                      <a:pt x="2228" y="1"/>
                    </a:moveTo>
                    <a:cubicBezTo>
                      <a:pt x="1302" y="1"/>
                      <a:pt x="466" y="655"/>
                      <a:pt x="241" y="1591"/>
                    </a:cubicBezTo>
                    <a:cubicBezTo>
                      <a:pt x="1" y="2708"/>
                      <a:pt x="680" y="3798"/>
                      <a:pt x="1741" y="4067"/>
                    </a:cubicBezTo>
                    <a:cubicBezTo>
                      <a:pt x="1885" y="4098"/>
                      <a:pt x="2030" y="4113"/>
                      <a:pt x="2173" y="4113"/>
                    </a:cubicBezTo>
                    <a:cubicBezTo>
                      <a:pt x="3106" y="4113"/>
                      <a:pt x="3962" y="3473"/>
                      <a:pt x="4189" y="2503"/>
                    </a:cubicBezTo>
                    <a:cubicBezTo>
                      <a:pt x="4458" y="1414"/>
                      <a:pt x="3750" y="289"/>
                      <a:pt x="2689" y="56"/>
                    </a:cubicBezTo>
                    <a:cubicBezTo>
                      <a:pt x="2534" y="19"/>
                      <a:pt x="2380" y="1"/>
                      <a:pt x="2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5724595" y="2209548"/>
                <a:ext cx="124935" cy="115830"/>
              </a:xfrm>
              <a:custGeom>
                <a:avLst/>
                <a:gdLst/>
                <a:ahLst/>
                <a:cxnLst/>
                <a:rect l="l" t="t" r="r" b="b"/>
                <a:pathLst>
                  <a:path w="3595" h="3333" extrusionOk="0">
                    <a:moveTo>
                      <a:pt x="1797" y="58"/>
                    </a:moveTo>
                    <a:cubicBezTo>
                      <a:pt x="1917" y="58"/>
                      <a:pt x="2031" y="86"/>
                      <a:pt x="2151" y="121"/>
                    </a:cubicBezTo>
                    <a:cubicBezTo>
                      <a:pt x="3007" y="298"/>
                      <a:pt x="3537" y="1182"/>
                      <a:pt x="3332" y="2031"/>
                    </a:cubicBezTo>
                    <a:cubicBezTo>
                      <a:pt x="3155" y="2739"/>
                      <a:pt x="2505" y="3269"/>
                      <a:pt x="1797" y="3269"/>
                    </a:cubicBezTo>
                    <a:cubicBezTo>
                      <a:pt x="1677" y="3269"/>
                      <a:pt x="1564" y="3241"/>
                      <a:pt x="1443" y="3213"/>
                    </a:cubicBezTo>
                    <a:cubicBezTo>
                      <a:pt x="587" y="3036"/>
                      <a:pt x="57" y="2180"/>
                      <a:pt x="262" y="1324"/>
                    </a:cubicBezTo>
                    <a:cubicBezTo>
                      <a:pt x="439" y="588"/>
                      <a:pt x="1090" y="58"/>
                      <a:pt x="1797" y="58"/>
                    </a:cubicBezTo>
                    <a:close/>
                    <a:moveTo>
                      <a:pt x="1797" y="1"/>
                    </a:moveTo>
                    <a:cubicBezTo>
                      <a:pt x="1061" y="1"/>
                      <a:pt x="382" y="560"/>
                      <a:pt x="205" y="1296"/>
                    </a:cubicBezTo>
                    <a:cubicBezTo>
                      <a:pt x="0" y="2180"/>
                      <a:pt x="559" y="3064"/>
                      <a:pt x="1443" y="3269"/>
                    </a:cubicBezTo>
                    <a:cubicBezTo>
                      <a:pt x="1564" y="3305"/>
                      <a:pt x="1677" y="3333"/>
                      <a:pt x="1797" y="3333"/>
                    </a:cubicBezTo>
                    <a:cubicBezTo>
                      <a:pt x="2533" y="3333"/>
                      <a:pt x="3212" y="2774"/>
                      <a:pt x="3389" y="2031"/>
                    </a:cubicBezTo>
                    <a:cubicBezTo>
                      <a:pt x="3594" y="1147"/>
                      <a:pt x="3035" y="263"/>
                      <a:pt x="2179" y="58"/>
                    </a:cubicBezTo>
                    <a:cubicBezTo>
                      <a:pt x="2031" y="29"/>
                      <a:pt x="1917"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1"/>
            <p:cNvGrpSpPr/>
            <p:nvPr/>
          </p:nvGrpSpPr>
          <p:grpSpPr>
            <a:xfrm>
              <a:off x="7112761" y="1457153"/>
              <a:ext cx="1499343" cy="988678"/>
              <a:chOff x="5561570" y="3414250"/>
              <a:chExt cx="523477" cy="345197"/>
            </a:xfrm>
          </p:grpSpPr>
          <p:sp>
            <p:nvSpPr>
              <p:cNvPr id="930" name="Google Shape;930;p41"/>
              <p:cNvSpPr/>
              <p:nvPr/>
            </p:nvSpPr>
            <p:spPr>
              <a:xfrm>
                <a:off x="5561570" y="3414250"/>
                <a:ext cx="523477" cy="345197"/>
              </a:xfrm>
              <a:custGeom>
                <a:avLst/>
                <a:gdLst/>
                <a:ahLst/>
                <a:cxnLst/>
                <a:rect l="l" t="t" r="r" b="b"/>
                <a:pathLst>
                  <a:path w="15063" h="9933" extrusionOk="0">
                    <a:moveTo>
                      <a:pt x="178" y="0"/>
                    </a:moveTo>
                    <a:cubicBezTo>
                      <a:pt x="65" y="0"/>
                      <a:pt x="1" y="85"/>
                      <a:pt x="1" y="177"/>
                    </a:cubicBezTo>
                    <a:lnTo>
                      <a:pt x="1" y="9756"/>
                    </a:lnTo>
                    <a:cubicBezTo>
                      <a:pt x="1" y="9848"/>
                      <a:pt x="65" y="9933"/>
                      <a:pt x="178" y="9933"/>
                    </a:cubicBezTo>
                    <a:lnTo>
                      <a:pt x="14885" y="9933"/>
                    </a:lnTo>
                    <a:cubicBezTo>
                      <a:pt x="14977" y="9933"/>
                      <a:pt x="15062" y="9848"/>
                      <a:pt x="15062" y="9756"/>
                    </a:cubicBezTo>
                    <a:lnTo>
                      <a:pt x="15062" y="177"/>
                    </a:lnTo>
                    <a:cubicBezTo>
                      <a:pt x="15062" y="85"/>
                      <a:pt x="14977" y="0"/>
                      <a:pt x="14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5609772" y="3650742"/>
                <a:ext cx="118784" cy="8410"/>
              </a:xfrm>
              <a:custGeom>
                <a:avLst/>
                <a:gdLst/>
                <a:ahLst/>
                <a:cxnLst/>
                <a:rect l="l" t="t" r="r" b="b"/>
                <a:pathLst>
                  <a:path w="3418" h="242" extrusionOk="0">
                    <a:moveTo>
                      <a:pt x="1" y="1"/>
                    </a:moveTo>
                    <a:lnTo>
                      <a:pt x="1" y="241"/>
                    </a:lnTo>
                    <a:lnTo>
                      <a:pt x="3417" y="241"/>
                    </a:lnTo>
                    <a:lnTo>
                      <a:pt x="3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5748192" y="3650742"/>
                <a:ext cx="47958" cy="8410"/>
              </a:xfrm>
              <a:custGeom>
                <a:avLst/>
                <a:gdLst/>
                <a:ahLst/>
                <a:cxnLst/>
                <a:rect l="l" t="t" r="r" b="b"/>
                <a:pathLst>
                  <a:path w="1380" h="242" extrusionOk="0">
                    <a:moveTo>
                      <a:pt x="0" y="1"/>
                    </a:moveTo>
                    <a:lnTo>
                      <a:pt x="0" y="241"/>
                    </a:lnTo>
                    <a:lnTo>
                      <a:pt x="1380" y="241"/>
                    </a:lnTo>
                    <a:lnTo>
                      <a:pt x="1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5808419" y="3650742"/>
                <a:ext cx="30756" cy="8410"/>
              </a:xfrm>
              <a:custGeom>
                <a:avLst/>
                <a:gdLst/>
                <a:ahLst/>
                <a:cxnLst/>
                <a:rect l="l" t="t" r="r" b="b"/>
                <a:pathLst>
                  <a:path w="885" h="242" extrusionOk="0">
                    <a:moveTo>
                      <a:pt x="1" y="1"/>
                    </a:moveTo>
                    <a:lnTo>
                      <a:pt x="1" y="241"/>
                    </a:lnTo>
                    <a:lnTo>
                      <a:pt x="885" y="241"/>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5848488" y="3650742"/>
                <a:ext cx="12337" cy="8410"/>
              </a:xfrm>
              <a:custGeom>
                <a:avLst/>
                <a:gdLst/>
                <a:ahLst/>
                <a:cxnLst/>
                <a:rect l="l" t="t" r="r" b="b"/>
                <a:pathLst>
                  <a:path w="355" h="242" extrusionOk="0">
                    <a:moveTo>
                      <a:pt x="1" y="1"/>
                    </a:moveTo>
                    <a:lnTo>
                      <a:pt x="1" y="241"/>
                    </a:lnTo>
                    <a:lnTo>
                      <a:pt x="354" y="241"/>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5878237" y="3650742"/>
                <a:ext cx="126916" cy="8410"/>
              </a:xfrm>
              <a:custGeom>
                <a:avLst/>
                <a:gdLst/>
                <a:ahLst/>
                <a:cxnLst/>
                <a:rect l="l" t="t" r="r" b="b"/>
                <a:pathLst>
                  <a:path w="3652" h="242" extrusionOk="0">
                    <a:moveTo>
                      <a:pt x="1" y="1"/>
                    </a:moveTo>
                    <a:lnTo>
                      <a:pt x="1" y="241"/>
                    </a:lnTo>
                    <a:lnTo>
                      <a:pt x="3651" y="241"/>
                    </a:lnTo>
                    <a:lnTo>
                      <a:pt x="3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5712293" y="3620021"/>
                <a:ext cx="135257" cy="9383"/>
              </a:xfrm>
              <a:custGeom>
                <a:avLst/>
                <a:gdLst/>
                <a:ahLst/>
                <a:cxnLst/>
                <a:rect l="l" t="t" r="r" b="b"/>
                <a:pathLst>
                  <a:path w="3892" h="270" extrusionOk="0">
                    <a:moveTo>
                      <a:pt x="1" y="1"/>
                    </a:moveTo>
                    <a:lnTo>
                      <a:pt x="1" y="269"/>
                    </a:lnTo>
                    <a:lnTo>
                      <a:pt x="3891" y="269"/>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5869896" y="3623218"/>
                <a:ext cx="14527" cy="9140"/>
              </a:xfrm>
              <a:custGeom>
                <a:avLst/>
                <a:gdLst/>
                <a:ahLst/>
                <a:cxnLst/>
                <a:rect l="l" t="t" r="r" b="b"/>
                <a:pathLst>
                  <a:path w="418" h="263" extrusionOk="0">
                    <a:moveTo>
                      <a:pt x="0" y="1"/>
                    </a:moveTo>
                    <a:lnTo>
                      <a:pt x="0" y="262"/>
                    </a:lnTo>
                    <a:lnTo>
                      <a:pt x="418" y="262"/>
                    </a:lnTo>
                    <a:lnTo>
                      <a:pt x="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5912920" y="3623218"/>
                <a:ext cx="67628" cy="9140"/>
              </a:xfrm>
              <a:custGeom>
                <a:avLst/>
                <a:gdLst/>
                <a:ahLst/>
                <a:cxnLst/>
                <a:rect l="l" t="t" r="r" b="b"/>
                <a:pathLst>
                  <a:path w="1946" h="263" extrusionOk="0">
                    <a:moveTo>
                      <a:pt x="0" y="1"/>
                    </a:moveTo>
                    <a:lnTo>
                      <a:pt x="0" y="262"/>
                    </a:lnTo>
                    <a:lnTo>
                      <a:pt x="1946" y="262"/>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6002165" y="3623218"/>
                <a:ext cx="39861" cy="9140"/>
              </a:xfrm>
              <a:custGeom>
                <a:avLst/>
                <a:gdLst/>
                <a:ahLst/>
                <a:cxnLst/>
                <a:rect l="l" t="t" r="r" b="b"/>
                <a:pathLst>
                  <a:path w="1147" h="263" extrusionOk="0">
                    <a:moveTo>
                      <a:pt x="0" y="1"/>
                    </a:moveTo>
                    <a:lnTo>
                      <a:pt x="0" y="262"/>
                    </a:lnTo>
                    <a:lnTo>
                      <a:pt x="1146" y="26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5673196" y="3592497"/>
                <a:ext cx="55361" cy="9140"/>
              </a:xfrm>
              <a:custGeom>
                <a:avLst/>
                <a:gdLst/>
                <a:ahLst/>
                <a:cxnLst/>
                <a:rect l="l" t="t" r="r" b="b"/>
                <a:pathLst>
                  <a:path w="1593" h="263" extrusionOk="0">
                    <a:moveTo>
                      <a:pt x="1" y="0"/>
                    </a:moveTo>
                    <a:lnTo>
                      <a:pt x="1" y="262"/>
                    </a:lnTo>
                    <a:lnTo>
                      <a:pt x="1592" y="262"/>
                    </a:lnTo>
                    <a:lnTo>
                      <a:pt x="1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5748192" y="3592497"/>
                <a:ext cx="47958" cy="9140"/>
              </a:xfrm>
              <a:custGeom>
                <a:avLst/>
                <a:gdLst/>
                <a:ahLst/>
                <a:cxnLst/>
                <a:rect l="l" t="t" r="r" b="b"/>
                <a:pathLst>
                  <a:path w="1380" h="263" extrusionOk="0">
                    <a:moveTo>
                      <a:pt x="0" y="0"/>
                    </a:moveTo>
                    <a:lnTo>
                      <a:pt x="0" y="262"/>
                    </a:lnTo>
                    <a:lnTo>
                      <a:pt x="1380" y="262"/>
                    </a:lnTo>
                    <a:lnTo>
                      <a:pt x="13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5808419" y="3592497"/>
                <a:ext cx="30756" cy="9140"/>
              </a:xfrm>
              <a:custGeom>
                <a:avLst/>
                <a:gdLst/>
                <a:ahLst/>
                <a:cxnLst/>
                <a:rect l="l" t="t" r="r" b="b"/>
                <a:pathLst>
                  <a:path w="885" h="263" extrusionOk="0">
                    <a:moveTo>
                      <a:pt x="1" y="0"/>
                    </a:moveTo>
                    <a:lnTo>
                      <a:pt x="1" y="262"/>
                    </a:lnTo>
                    <a:lnTo>
                      <a:pt x="885" y="262"/>
                    </a:lnTo>
                    <a:lnTo>
                      <a:pt x="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5848488" y="3592497"/>
                <a:ext cx="12337" cy="9140"/>
              </a:xfrm>
              <a:custGeom>
                <a:avLst/>
                <a:gdLst/>
                <a:ahLst/>
                <a:cxnLst/>
                <a:rect l="l" t="t" r="r" b="b"/>
                <a:pathLst>
                  <a:path w="355" h="263" extrusionOk="0">
                    <a:moveTo>
                      <a:pt x="1" y="0"/>
                    </a:moveTo>
                    <a:lnTo>
                      <a:pt x="1"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5878237" y="3592497"/>
                <a:ext cx="126916" cy="9140"/>
              </a:xfrm>
              <a:custGeom>
                <a:avLst/>
                <a:gdLst/>
                <a:ahLst/>
                <a:cxnLst/>
                <a:rect l="l" t="t" r="r" b="b"/>
                <a:pathLst>
                  <a:path w="3652" h="263" extrusionOk="0">
                    <a:moveTo>
                      <a:pt x="1" y="0"/>
                    </a:moveTo>
                    <a:lnTo>
                      <a:pt x="1" y="262"/>
                    </a:lnTo>
                    <a:lnTo>
                      <a:pt x="3651" y="262"/>
                    </a:lnTo>
                    <a:lnTo>
                      <a:pt x="3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5609772" y="3565946"/>
                <a:ext cx="77985" cy="9140"/>
              </a:xfrm>
              <a:custGeom>
                <a:avLst/>
                <a:gdLst/>
                <a:ahLst/>
                <a:cxnLst/>
                <a:rect l="l" t="t" r="r" b="b"/>
                <a:pathLst>
                  <a:path w="2244" h="263" extrusionOk="0">
                    <a:moveTo>
                      <a:pt x="1" y="0"/>
                    </a:moveTo>
                    <a:lnTo>
                      <a:pt x="1" y="262"/>
                    </a:lnTo>
                    <a:lnTo>
                      <a:pt x="2243" y="262"/>
                    </a:lnTo>
                    <a:lnTo>
                      <a:pt x="2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5712293" y="3565946"/>
                <a:ext cx="111660" cy="9140"/>
              </a:xfrm>
              <a:custGeom>
                <a:avLst/>
                <a:gdLst/>
                <a:ahLst/>
                <a:cxnLst/>
                <a:rect l="l" t="t" r="r" b="b"/>
                <a:pathLst>
                  <a:path w="3213" h="263" extrusionOk="0">
                    <a:moveTo>
                      <a:pt x="1" y="0"/>
                    </a:moveTo>
                    <a:lnTo>
                      <a:pt x="1" y="262"/>
                    </a:lnTo>
                    <a:lnTo>
                      <a:pt x="3212" y="262"/>
                    </a:lnTo>
                    <a:lnTo>
                      <a:pt x="3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5853667" y="3565946"/>
                <a:ext cx="12302" cy="9140"/>
              </a:xfrm>
              <a:custGeom>
                <a:avLst/>
                <a:gdLst/>
                <a:ahLst/>
                <a:cxnLst/>
                <a:rect l="l" t="t" r="r" b="b"/>
                <a:pathLst>
                  <a:path w="354" h="263" extrusionOk="0">
                    <a:moveTo>
                      <a:pt x="0" y="0"/>
                    </a:moveTo>
                    <a:lnTo>
                      <a:pt x="0"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5886369" y="3565946"/>
                <a:ext cx="94179" cy="9140"/>
              </a:xfrm>
              <a:custGeom>
                <a:avLst/>
                <a:gdLst/>
                <a:ahLst/>
                <a:cxnLst/>
                <a:rect l="l" t="t" r="r" b="b"/>
                <a:pathLst>
                  <a:path w="2710" h="263" extrusionOk="0">
                    <a:moveTo>
                      <a:pt x="0" y="0"/>
                    </a:moveTo>
                    <a:lnTo>
                      <a:pt x="0" y="262"/>
                    </a:lnTo>
                    <a:lnTo>
                      <a:pt x="2710" y="262"/>
                    </a:lnTo>
                    <a:lnTo>
                      <a:pt x="27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5994033" y="3565946"/>
                <a:ext cx="27593" cy="10113"/>
              </a:xfrm>
              <a:custGeom>
                <a:avLst/>
                <a:gdLst/>
                <a:ahLst/>
                <a:cxnLst/>
                <a:rect l="l" t="t" r="r" b="b"/>
                <a:pathLst>
                  <a:path w="794" h="291" extrusionOk="0">
                    <a:moveTo>
                      <a:pt x="1" y="0"/>
                    </a:moveTo>
                    <a:lnTo>
                      <a:pt x="1" y="262"/>
                    </a:lnTo>
                    <a:lnTo>
                      <a:pt x="765" y="290"/>
                    </a:lnTo>
                    <a:lnTo>
                      <a:pt x="793" y="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069759" y="3527822"/>
                <a:ext cx="1008" cy="16507"/>
              </a:xfrm>
              <a:custGeom>
                <a:avLst/>
                <a:gdLst/>
                <a:ahLst/>
                <a:cxnLst/>
                <a:rect l="l" t="t" r="r" b="b"/>
                <a:pathLst>
                  <a:path w="29" h="475" extrusionOk="0">
                    <a:moveTo>
                      <a:pt x="1" y="1"/>
                    </a:moveTo>
                    <a:lnTo>
                      <a:pt x="1" y="475"/>
                    </a:lnTo>
                    <a:lnTo>
                      <a:pt x="29" y="475"/>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069759" y="3480871"/>
                <a:ext cx="1008" cy="33710"/>
              </a:xfrm>
              <a:custGeom>
                <a:avLst/>
                <a:gdLst/>
                <a:ahLst/>
                <a:cxnLst/>
                <a:rect l="l" t="t" r="r" b="b"/>
                <a:pathLst>
                  <a:path w="29" h="970" extrusionOk="0">
                    <a:moveTo>
                      <a:pt x="1" y="1"/>
                    </a:moveTo>
                    <a:lnTo>
                      <a:pt x="1" y="970"/>
                    </a:lnTo>
                    <a:lnTo>
                      <a:pt x="29" y="970"/>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1"/>
            <p:cNvSpPr/>
            <p:nvPr/>
          </p:nvSpPr>
          <p:spPr>
            <a:xfrm>
              <a:off x="5912220" y="3661765"/>
              <a:ext cx="710598" cy="111380"/>
            </a:xfrm>
            <a:custGeom>
              <a:avLst/>
              <a:gdLst/>
              <a:ahLst/>
              <a:cxnLst/>
              <a:rect l="l" t="t" r="r" b="b"/>
              <a:pathLst>
                <a:path w="7139" h="1119" extrusionOk="0">
                  <a:moveTo>
                    <a:pt x="149" y="0"/>
                  </a:moveTo>
                  <a:cubicBezTo>
                    <a:pt x="64" y="0"/>
                    <a:pt x="0" y="57"/>
                    <a:pt x="0" y="149"/>
                  </a:cubicBezTo>
                  <a:lnTo>
                    <a:pt x="0" y="1005"/>
                  </a:lnTo>
                  <a:cubicBezTo>
                    <a:pt x="0" y="1061"/>
                    <a:pt x="64" y="1118"/>
                    <a:pt x="149" y="1118"/>
                  </a:cubicBezTo>
                  <a:lnTo>
                    <a:pt x="6990" y="1118"/>
                  </a:lnTo>
                  <a:cubicBezTo>
                    <a:pt x="7075" y="1118"/>
                    <a:pt x="7138" y="1061"/>
                    <a:pt x="7138" y="1005"/>
                  </a:cubicBezTo>
                  <a:lnTo>
                    <a:pt x="7138" y="149"/>
                  </a:lnTo>
                  <a:cubicBezTo>
                    <a:pt x="7138" y="85"/>
                    <a:pt x="7075" y="0"/>
                    <a:pt x="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5912220" y="3717405"/>
              <a:ext cx="710598" cy="422526"/>
            </a:xfrm>
            <a:custGeom>
              <a:avLst/>
              <a:gdLst/>
              <a:ahLst/>
              <a:cxnLst/>
              <a:rect l="l" t="t" r="r" b="b"/>
              <a:pathLst>
                <a:path w="7139" h="4245" extrusionOk="0">
                  <a:moveTo>
                    <a:pt x="0" y="0"/>
                  </a:moveTo>
                  <a:lnTo>
                    <a:pt x="0" y="4245"/>
                  </a:lnTo>
                  <a:lnTo>
                    <a:pt x="7138" y="4245"/>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6056551" y="3773045"/>
              <a:ext cx="413479" cy="12044"/>
            </a:xfrm>
            <a:custGeom>
              <a:avLst/>
              <a:gdLst/>
              <a:ahLst/>
              <a:cxnLst/>
              <a:rect l="l" t="t" r="r" b="b"/>
              <a:pathLst>
                <a:path w="4154" h="121" extrusionOk="0">
                  <a:moveTo>
                    <a:pt x="57" y="0"/>
                  </a:moveTo>
                  <a:cubicBezTo>
                    <a:pt x="29" y="0"/>
                    <a:pt x="1" y="28"/>
                    <a:pt x="1" y="64"/>
                  </a:cubicBezTo>
                  <a:cubicBezTo>
                    <a:pt x="1" y="92"/>
                    <a:pt x="29" y="120"/>
                    <a:pt x="57" y="120"/>
                  </a:cubicBezTo>
                  <a:lnTo>
                    <a:pt x="4097" y="120"/>
                  </a:lnTo>
                  <a:cubicBezTo>
                    <a:pt x="4125" y="120"/>
                    <a:pt x="4153" y="92"/>
                    <a:pt x="4153" y="64"/>
                  </a:cubicBezTo>
                  <a:cubicBezTo>
                    <a:pt x="4153" y="28"/>
                    <a:pt x="4125"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056551" y="3834956"/>
              <a:ext cx="413479" cy="11347"/>
            </a:xfrm>
            <a:custGeom>
              <a:avLst/>
              <a:gdLst/>
              <a:ahLst/>
              <a:cxnLst/>
              <a:rect l="l" t="t" r="r" b="b"/>
              <a:pathLst>
                <a:path w="4154" h="114" extrusionOk="0">
                  <a:moveTo>
                    <a:pt x="57" y="1"/>
                  </a:moveTo>
                  <a:cubicBezTo>
                    <a:pt x="29" y="1"/>
                    <a:pt x="1" y="1"/>
                    <a:pt x="1" y="57"/>
                  </a:cubicBezTo>
                  <a:cubicBezTo>
                    <a:pt x="1" y="85"/>
                    <a:pt x="29" y="114"/>
                    <a:pt x="57" y="114"/>
                  </a:cubicBezTo>
                  <a:lnTo>
                    <a:pt x="4097" y="114"/>
                  </a:lnTo>
                  <a:cubicBezTo>
                    <a:pt x="4125" y="114"/>
                    <a:pt x="4153" y="85"/>
                    <a:pt x="4153" y="57"/>
                  </a:cubicBezTo>
                  <a:cubicBezTo>
                    <a:pt x="4153" y="1"/>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6056551" y="3893384"/>
              <a:ext cx="413479" cy="12143"/>
            </a:xfrm>
            <a:custGeom>
              <a:avLst/>
              <a:gdLst/>
              <a:ahLst/>
              <a:cxnLst/>
              <a:rect l="l" t="t" r="r" b="b"/>
              <a:pathLst>
                <a:path w="4154" h="122" extrusionOk="0">
                  <a:moveTo>
                    <a:pt x="57" y="1"/>
                  </a:moveTo>
                  <a:cubicBezTo>
                    <a:pt x="29" y="1"/>
                    <a:pt x="1" y="29"/>
                    <a:pt x="1" y="57"/>
                  </a:cubicBezTo>
                  <a:cubicBezTo>
                    <a:pt x="1" y="93"/>
                    <a:pt x="29" y="121"/>
                    <a:pt x="57" y="121"/>
                  </a:cubicBezTo>
                  <a:lnTo>
                    <a:pt x="4097" y="121"/>
                  </a:lnTo>
                  <a:cubicBezTo>
                    <a:pt x="4125" y="121"/>
                    <a:pt x="4153" y="93"/>
                    <a:pt x="4153" y="57"/>
                  </a:cubicBezTo>
                  <a:cubicBezTo>
                    <a:pt x="4153" y="29"/>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6056551" y="3951811"/>
              <a:ext cx="413479" cy="12143"/>
            </a:xfrm>
            <a:custGeom>
              <a:avLst/>
              <a:gdLst/>
              <a:ahLst/>
              <a:cxnLst/>
              <a:rect l="l" t="t" r="r" b="b"/>
              <a:pathLst>
                <a:path w="4154" h="122" extrusionOk="0">
                  <a:moveTo>
                    <a:pt x="57" y="1"/>
                  </a:moveTo>
                  <a:cubicBezTo>
                    <a:pt x="29" y="1"/>
                    <a:pt x="1" y="36"/>
                    <a:pt x="1" y="65"/>
                  </a:cubicBezTo>
                  <a:cubicBezTo>
                    <a:pt x="1" y="93"/>
                    <a:pt x="29" y="121"/>
                    <a:pt x="57" y="121"/>
                  </a:cubicBezTo>
                  <a:lnTo>
                    <a:pt x="4097" y="121"/>
                  </a:lnTo>
                  <a:cubicBezTo>
                    <a:pt x="4125" y="121"/>
                    <a:pt x="4153" y="93"/>
                    <a:pt x="4153" y="65"/>
                  </a:cubicBezTo>
                  <a:cubicBezTo>
                    <a:pt x="4153" y="36"/>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5971346" y="3748560"/>
              <a:ext cx="52954" cy="62608"/>
            </a:xfrm>
            <a:custGeom>
              <a:avLst/>
              <a:gdLst/>
              <a:ahLst/>
              <a:cxnLst/>
              <a:rect l="l" t="t" r="r" b="b"/>
              <a:pathLst>
                <a:path w="532" h="629" extrusionOk="0">
                  <a:moveTo>
                    <a:pt x="61" y="1"/>
                  </a:moveTo>
                  <a:cubicBezTo>
                    <a:pt x="43" y="1"/>
                    <a:pt x="29" y="21"/>
                    <a:pt x="29" y="41"/>
                  </a:cubicBezTo>
                  <a:cubicBezTo>
                    <a:pt x="1" y="41"/>
                    <a:pt x="1" y="97"/>
                    <a:pt x="29" y="97"/>
                  </a:cubicBezTo>
                  <a:lnTo>
                    <a:pt x="326" y="310"/>
                  </a:lnTo>
                  <a:lnTo>
                    <a:pt x="29" y="543"/>
                  </a:lnTo>
                  <a:cubicBezTo>
                    <a:pt x="1" y="543"/>
                    <a:pt x="1" y="600"/>
                    <a:pt x="29" y="628"/>
                  </a:cubicBezTo>
                  <a:lnTo>
                    <a:pt x="85" y="628"/>
                  </a:lnTo>
                  <a:lnTo>
                    <a:pt x="531" y="310"/>
                  </a:lnTo>
                  <a:lnTo>
                    <a:pt x="85" y="13"/>
                  </a:lnTo>
                  <a:cubicBezTo>
                    <a:pt x="77" y="4"/>
                    <a:pt x="69"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41"/>
            <p:cNvGrpSpPr/>
            <p:nvPr/>
          </p:nvGrpSpPr>
          <p:grpSpPr>
            <a:xfrm>
              <a:off x="6352280" y="2402410"/>
              <a:ext cx="2259826" cy="2201617"/>
              <a:chOff x="5193782" y="4186768"/>
              <a:chExt cx="788990" cy="768694"/>
            </a:xfrm>
          </p:grpSpPr>
          <p:sp>
            <p:nvSpPr>
              <p:cNvPr id="960" name="Google Shape;960;p41"/>
              <p:cNvSpPr/>
              <p:nvPr/>
            </p:nvSpPr>
            <p:spPr>
              <a:xfrm>
                <a:off x="5229682" y="4210087"/>
                <a:ext cx="156873" cy="113224"/>
              </a:xfrm>
              <a:custGeom>
                <a:avLst/>
                <a:gdLst/>
                <a:ahLst/>
                <a:cxnLst/>
                <a:rect l="l" t="t" r="r" b="b"/>
                <a:pathLst>
                  <a:path w="4514" h="3258" extrusionOk="0">
                    <a:moveTo>
                      <a:pt x="3851" y="2390"/>
                    </a:moveTo>
                    <a:cubicBezTo>
                      <a:pt x="3886" y="2390"/>
                      <a:pt x="3923" y="2400"/>
                      <a:pt x="3955" y="2420"/>
                    </a:cubicBezTo>
                    <a:cubicBezTo>
                      <a:pt x="3983" y="2448"/>
                      <a:pt x="4012" y="2476"/>
                      <a:pt x="4012" y="2512"/>
                    </a:cubicBezTo>
                    <a:lnTo>
                      <a:pt x="4040" y="2512"/>
                    </a:lnTo>
                    <a:lnTo>
                      <a:pt x="4040" y="2540"/>
                    </a:lnTo>
                    <a:cubicBezTo>
                      <a:pt x="4040" y="2540"/>
                      <a:pt x="4040" y="2568"/>
                      <a:pt x="4068" y="2568"/>
                    </a:cubicBezTo>
                    <a:cubicBezTo>
                      <a:pt x="4097" y="2653"/>
                      <a:pt x="4012" y="2773"/>
                      <a:pt x="3920" y="2830"/>
                    </a:cubicBezTo>
                    <a:cubicBezTo>
                      <a:pt x="3863" y="2830"/>
                      <a:pt x="3807" y="2830"/>
                      <a:pt x="3743" y="2802"/>
                    </a:cubicBezTo>
                    <a:cubicBezTo>
                      <a:pt x="3724" y="2783"/>
                      <a:pt x="3705" y="2764"/>
                      <a:pt x="3686" y="2745"/>
                    </a:cubicBezTo>
                    <a:lnTo>
                      <a:pt x="3686" y="2745"/>
                    </a:lnTo>
                    <a:cubicBezTo>
                      <a:pt x="3630" y="2653"/>
                      <a:pt x="3630" y="2540"/>
                      <a:pt x="3686" y="2476"/>
                    </a:cubicBezTo>
                    <a:cubicBezTo>
                      <a:pt x="3723" y="2421"/>
                      <a:pt x="3786" y="2390"/>
                      <a:pt x="3851" y="2390"/>
                    </a:cubicBezTo>
                    <a:close/>
                    <a:moveTo>
                      <a:pt x="383" y="0"/>
                    </a:moveTo>
                    <a:lnTo>
                      <a:pt x="1" y="651"/>
                    </a:lnTo>
                    <a:lnTo>
                      <a:pt x="3184" y="2688"/>
                    </a:lnTo>
                    <a:cubicBezTo>
                      <a:pt x="3212" y="2830"/>
                      <a:pt x="3333" y="3070"/>
                      <a:pt x="3481" y="3155"/>
                    </a:cubicBezTo>
                    <a:cubicBezTo>
                      <a:pt x="3593" y="3225"/>
                      <a:pt x="3721" y="3258"/>
                      <a:pt x="3841" y="3258"/>
                    </a:cubicBezTo>
                    <a:cubicBezTo>
                      <a:pt x="3880" y="3258"/>
                      <a:pt x="3919" y="3254"/>
                      <a:pt x="3955" y="3247"/>
                    </a:cubicBezTo>
                    <a:cubicBezTo>
                      <a:pt x="4132" y="3219"/>
                      <a:pt x="4309" y="3099"/>
                      <a:pt x="4394" y="2922"/>
                    </a:cubicBezTo>
                    <a:cubicBezTo>
                      <a:pt x="4486" y="2773"/>
                      <a:pt x="4514" y="2596"/>
                      <a:pt x="4486" y="2420"/>
                    </a:cubicBezTo>
                    <a:cubicBezTo>
                      <a:pt x="4450" y="2243"/>
                      <a:pt x="4337" y="2094"/>
                      <a:pt x="4189" y="2009"/>
                    </a:cubicBezTo>
                    <a:cubicBezTo>
                      <a:pt x="4095" y="1969"/>
                      <a:pt x="3989" y="1920"/>
                      <a:pt x="3866" y="1920"/>
                    </a:cubicBezTo>
                    <a:cubicBezTo>
                      <a:pt x="3794" y="1920"/>
                      <a:pt x="3716" y="1937"/>
                      <a:pt x="3630" y="1981"/>
                    </a:cubicBezTo>
                    <a:lnTo>
                      <a:pt x="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5233852" y="4225552"/>
                <a:ext cx="115830" cy="71833"/>
              </a:xfrm>
              <a:custGeom>
                <a:avLst/>
                <a:gdLst/>
                <a:ahLst/>
                <a:cxnLst/>
                <a:rect l="l" t="t" r="r" b="b"/>
                <a:pathLst>
                  <a:path w="3333" h="2067" extrusionOk="0">
                    <a:moveTo>
                      <a:pt x="1" y="1"/>
                    </a:moveTo>
                    <a:lnTo>
                      <a:pt x="1" y="57"/>
                    </a:lnTo>
                    <a:lnTo>
                      <a:pt x="3269" y="2067"/>
                    </a:lnTo>
                    <a:cubicBezTo>
                      <a:pt x="3305" y="2067"/>
                      <a:pt x="3305" y="2067"/>
                      <a:pt x="3305" y="2031"/>
                    </a:cubicBezTo>
                    <a:cubicBezTo>
                      <a:pt x="3333" y="2031"/>
                      <a:pt x="3305" y="2003"/>
                      <a:pt x="3305" y="2003"/>
                    </a:cubicBez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5238057" y="4218428"/>
                <a:ext cx="116803" cy="71590"/>
              </a:xfrm>
              <a:custGeom>
                <a:avLst/>
                <a:gdLst/>
                <a:ahLst/>
                <a:cxnLst/>
                <a:rect l="l" t="t" r="r" b="b"/>
                <a:pathLst>
                  <a:path w="3361" h="2060" extrusionOk="0">
                    <a:moveTo>
                      <a:pt x="28" y="1"/>
                    </a:moveTo>
                    <a:cubicBezTo>
                      <a:pt x="0" y="29"/>
                      <a:pt x="0" y="29"/>
                      <a:pt x="28" y="57"/>
                    </a:cubicBezTo>
                    <a:lnTo>
                      <a:pt x="3297" y="2059"/>
                    </a:lnTo>
                    <a:lnTo>
                      <a:pt x="3325" y="2059"/>
                    </a:lnTo>
                    <a:cubicBezTo>
                      <a:pt x="3360" y="2031"/>
                      <a:pt x="3325" y="2031"/>
                      <a:pt x="3325" y="2003"/>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5193782" y="4186768"/>
                <a:ext cx="66655" cy="62798"/>
              </a:xfrm>
              <a:custGeom>
                <a:avLst/>
                <a:gdLst/>
                <a:ahLst/>
                <a:cxnLst/>
                <a:rect l="l" t="t" r="r" b="b"/>
                <a:pathLst>
                  <a:path w="1918" h="1807" extrusionOk="0">
                    <a:moveTo>
                      <a:pt x="874" y="0"/>
                    </a:moveTo>
                    <a:cubicBezTo>
                      <a:pt x="627" y="0"/>
                      <a:pt x="387" y="105"/>
                      <a:pt x="213" y="317"/>
                    </a:cubicBezTo>
                    <a:lnTo>
                      <a:pt x="121" y="438"/>
                    </a:lnTo>
                    <a:lnTo>
                      <a:pt x="920" y="558"/>
                    </a:lnTo>
                    <a:lnTo>
                      <a:pt x="828" y="1202"/>
                    </a:lnTo>
                    <a:lnTo>
                      <a:pt x="1" y="1060"/>
                    </a:lnTo>
                    <a:lnTo>
                      <a:pt x="36" y="1202"/>
                    </a:lnTo>
                    <a:cubicBezTo>
                      <a:pt x="121" y="1379"/>
                      <a:pt x="241" y="1555"/>
                      <a:pt x="418" y="1676"/>
                    </a:cubicBezTo>
                    <a:cubicBezTo>
                      <a:pt x="575" y="1768"/>
                      <a:pt x="733" y="1806"/>
                      <a:pt x="903" y="1806"/>
                    </a:cubicBezTo>
                    <a:cubicBezTo>
                      <a:pt x="955" y="1806"/>
                      <a:pt x="1007" y="1803"/>
                      <a:pt x="1062" y="1796"/>
                    </a:cubicBezTo>
                    <a:cubicBezTo>
                      <a:pt x="1062" y="1796"/>
                      <a:pt x="1097" y="1796"/>
                      <a:pt x="1097" y="1768"/>
                    </a:cubicBezTo>
                    <a:cubicBezTo>
                      <a:pt x="1331" y="1704"/>
                      <a:pt x="1536" y="1591"/>
                      <a:pt x="1656" y="1379"/>
                    </a:cubicBezTo>
                    <a:cubicBezTo>
                      <a:pt x="1918" y="940"/>
                      <a:pt x="1769" y="381"/>
                      <a:pt x="1359" y="141"/>
                    </a:cubicBezTo>
                    <a:cubicBezTo>
                      <a:pt x="1206" y="47"/>
                      <a:pt x="1038"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5343532" y="4283832"/>
                <a:ext cx="37880" cy="34961"/>
              </a:xfrm>
              <a:custGeom>
                <a:avLst/>
                <a:gdLst/>
                <a:ahLst/>
                <a:cxnLst/>
                <a:rect l="l" t="t" r="r" b="b"/>
                <a:pathLst>
                  <a:path w="1090" h="1006" extrusionOk="0">
                    <a:moveTo>
                      <a:pt x="587" y="64"/>
                    </a:moveTo>
                    <a:cubicBezTo>
                      <a:pt x="707" y="64"/>
                      <a:pt x="856" y="121"/>
                      <a:pt x="941" y="241"/>
                    </a:cubicBezTo>
                    <a:cubicBezTo>
                      <a:pt x="998" y="326"/>
                      <a:pt x="1033" y="446"/>
                      <a:pt x="998" y="566"/>
                    </a:cubicBezTo>
                    <a:cubicBezTo>
                      <a:pt x="998" y="680"/>
                      <a:pt x="941" y="800"/>
                      <a:pt x="821" y="856"/>
                    </a:cubicBezTo>
                    <a:cubicBezTo>
                      <a:pt x="764" y="920"/>
                      <a:pt x="679" y="948"/>
                      <a:pt x="587" y="948"/>
                    </a:cubicBezTo>
                    <a:cubicBezTo>
                      <a:pt x="439" y="948"/>
                      <a:pt x="290" y="885"/>
                      <a:pt x="205" y="772"/>
                    </a:cubicBezTo>
                    <a:cubicBezTo>
                      <a:pt x="85" y="566"/>
                      <a:pt x="113" y="269"/>
                      <a:pt x="325" y="149"/>
                    </a:cubicBezTo>
                    <a:cubicBezTo>
                      <a:pt x="382" y="92"/>
                      <a:pt x="467" y="64"/>
                      <a:pt x="587" y="64"/>
                    </a:cubicBezTo>
                    <a:close/>
                    <a:moveTo>
                      <a:pt x="587" y="0"/>
                    </a:moveTo>
                    <a:cubicBezTo>
                      <a:pt x="467" y="0"/>
                      <a:pt x="354" y="36"/>
                      <a:pt x="290" y="92"/>
                    </a:cubicBezTo>
                    <a:cubicBezTo>
                      <a:pt x="57" y="269"/>
                      <a:pt x="0" y="566"/>
                      <a:pt x="177" y="800"/>
                    </a:cubicBezTo>
                    <a:cubicBezTo>
                      <a:pt x="262" y="920"/>
                      <a:pt x="410" y="1005"/>
                      <a:pt x="587" y="1005"/>
                    </a:cubicBezTo>
                    <a:cubicBezTo>
                      <a:pt x="679" y="1005"/>
                      <a:pt x="792" y="977"/>
                      <a:pt x="884" y="920"/>
                    </a:cubicBezTo>
                    <a:cubicBezTo>
                      <a:pt x="969" y="828"/>
                      <a:pt x="1061" y="708"/>
                      <a:pt x="1061" y="566"/>
                    </a:cubicBezTo>
                    <a:cubicBezTo>
                      <a:pt x="1089" y="446"/>
                      <a:pt x="1061" y="298"/>
                      <a:pt x="969" y="213"/>
                    </a:cubicBezTo>
                    <a:cubicBezTo>
                      <a:pt x="884" y="64"/>
                      <a:pt x="736"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5292132" y="4263432"/>
                <a:ext cx="333172" cy="243094"/>
              </a:xfrm>
              <a:custGeom>
                <a:avLst/>
                <a:gdLst/>
                <a:ahLst/>
                <a:cxnLst/>
                <a:rect l="l" t="t" r="r" b="b"/>
                <a:pathLst>
                  <a:path w="9587" h="6995" extrusionOk="0">
                    <a:moveTo>
                      <a:pt x="1033" y="0"/>
                    </a:moveTo>
                    <a:cubicBezTo>
                      <a:pt x="1005" y="205"/>
                      <a:pt x="1005" y="411"/>
                      <a:pt x="856" y="531"/>
                    </a:cubicBezTo>
                    <a:cubicBezTo>
                      <a:pt x="780" y="613"/>
                      <a:pt x="657" y="626"/>
                      <a:pt x="530" y="626"/>
                    </a:cubicBezTo>
                    <a:cubicBezTo>
                      <a:pt x="471" y="626"/>
                      <a:pt x="411" y="623"/>
                      <a:pt x="354" y="623"/>
                    </a:cubicBezTo>
                    <a:cubicBezTo>
                      <a:pt x="318" y="608"/>
                      <a:pt x="287" y="599"/>
                      <a:pt x="258" y="599"/>
                    </a:cubicBezTo>
                    <a:cubicBezTo>
                      <a:pt x="220" y="599"/>
                      <a:pt x="186" y="615"/>
                      <a:pt x="149" y="651"/>
                    </a:cubicBezTo>
                    <a:cubicBezTo>
                      <a:pt x="0" y="828"/>
                      <a:pt x="418" y="1507"/>
                      <a:pt x="503" y="1684"/>
                    </a:cubicBezTo>
                    <a:cubicBezTo>
                      <a:pt x="828" y="2476"/>
                      <a:pt x="1182" y="3276"/>
                      <a:pt x="1507" y="4040"/>
                    </a:cubicBezTo>
                    <a:cubicBezTo>
                      <a:pt x="1741" y="4599"/>
                      <a:pt x="2010" y="5158"/>
                      <a:pt x="2363" y="5660"/>
                    </a:cubicBezTo>
                    <a:cubicBezTo>
                      <a:pt x="2866" y="6311"/>
                      <a:pt x="3686" y="6487"/>
                      <a:pt x="4422" y="6693"/>
                    </a:cubicBezTo>
                    <a:cubicBezTo>
                      <a:pt x="5310" y="6899"/>
                      <a:pt x="6197" y="6995"/>
                      <a:pt x="7080" y="6995"/>
                    </a:cubicBezTo>
                    <a:cubicBezTo>
                      <a:pt x="7196" y="6995"/>
                      <a:pt x="7312" y="6993"/>
                      <a:pt x="7429" y="6990"/>
                    </a:cubicBezTo>
                    <a:cubicBezTo>
                      <a:pt x="7903" y="6954"/>
                      <a:pt x="8313" y="6898"/>
                      <a:pt x="8702" y="6636"/>
                    </a:cubicBezTo>
                    <a:cubicBezTo>
                      <a:pt x="9056" y="6396"/>
                      <a:pt x="9317" y="6070"/>
                      <a:pt x="9466" y="5688"/>
                    </a:cubicBezTo>
                    <a:cubicBezTo>
                      <a:pt x="9523" y="5511"/>
                      <a:pt x="9586" y="5306"/>
                      <a:pt x="9551" y="5129"/>
                    </a:cubicBezTo>
                    <a:cubicBezTo>
                      <a:pt x="9551" y="4924"/>
                      <a:pt x="9466" y="4747"/>
                      <a:pt x="9346" y="4599"/>
                    </a:cubicBezTo>
                    <a:cubicBezTo>
                      <a:pt x="9233" y="4514"/>
                      <a:pt x="9084" y="4450"/>
                      <a:pt x="8935" y="4393"/>
                    </a:cubicBezTo>
                    <a:cubicBezTo>
                      <a:pt x="8396" y="4230"/>
                      <a:pt x="7856" y="4179"/>
                      <a:pt x="7316" y="4179"/>
                    </a:cubicBezTo>
                    <a:cubicBezTo>
                      <a:pt x="7177" y="4179"/>
                      <a:pt x="7037" y="4183"/>
                      <a:pt x="6898" y="4188"/>
                    </a:cubicBezTo>
                    <a:cubicBezTo>
                      <a:pt x="6544" y="4188"/>
                      <a:pt x="6191" y="4217"/>
                      <a:pt x="5837" y="4217"/>
                    </a:cubicBezTo>
                    <a:cubicBezTo>
                      <a:pt x="5776" y="4222"/>
                      <a:pt x="5716" y="4224"/>
                      <a:pt x="5657" y="4224"/>
                    </a:cubicBezTo>
                    <a:cubicBezTo>
                      <a:pt x="5405" y="4224"/>
                      <a:pt x="5165" y="4183"/>
                      <a:pt x="4924" y="4160"/>
                    </a:cubicBezTo>
                    <a:cubicBezTo>
                      <a:pt x="4634" y="4125"/>
                      <a:pt x="4280" y="4096"/>
                      <a:pt x="4104" y="3835"/>
                    </a:cubicBezTo>
                    <a:cubicBezTo>
                      <a:pt x="3248" y="2773"/>
                      <a:pt x="2540" y="1620"/>
                      <a:pt x="1684" y="559"/>
                    </a:cubicBezTo>
                    <a:cubicBezTo>
                      <a:pt x="1628" y="503"/>
                      <a:pt x="1592" y="474"/>
                      <a:pt x="1536" y="411"/>
                    </a:cubicBezTo>
                    <a:cubicBezTo>
                      <a:pt x="1387" y="234"/>
                      <a:pt x="1274" y="92"/>
                      <a:pt x="1033"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5380404" y="4803316"/>
                <a:ext cx="560315" cy="2016"/>
              </a:xfrm>
              <a:custGeom>
                <a:avLst/>
                <a:gdLst/>
                <a:ahLst/>
                <a:cxnLst/>
                <a:rect l="l" t="t" r="r" b="b"/>
                <a:pathLst>
                  <a:path w="16123" h="58" extrusionOk="0">
                    <a:moveTo>
                      <a:pt x="28" y="1"/>
                    </a:moveTo>
                    <a:cubicBezTo>
                      <a:pt x="0" y="1"/>
                      <a:pt x="0" y="1"/>
                      <a:pt x="0" y="29"/>
                    </a:cubicBezTo>
                    <a:cubicBezTo>
                      <a:pt x="0" y="29"/>
                      <a:pt x="0" y="57"/>
                      <a:pt x="28" y="57"/>
                    </a:cubicBezTo>
                    <a:lnTo>
                      <a:pt x="16094" y="57"/>
                    </a:lnTo>
                    <a:cubicBezTo>
                      <a:pt x="16123" y="57"/>
                      <a:pt x="16123" y="29"/>
                      <a:pt x="16123" y="29"/>
                    </a:cubicBezTo>
                    <a:cubicBezTo>
                      <a:pt x="16123" y="1"/>
                      <a:pt x="16123" y="1"/>
                      <a:pt x="16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5344505" y="4784897"/>
                <a:ext cx="625962" cy="1981"/>
              </a:xfrm>
              <a:custGeom>
                <a:avLst/>
                <a:gdLst/>
                <a:ahLst/>
                <a:cxnLst/>
                <a:rect l="l" t="t" r="r" b="b"/>
                <a:pathLst>
                  <a:path w="18012" h="57" extrusionOk="0">
                    <a:moveTo>
                      <a:pt x="29" y="0"/>
                    </a:moveTo>
                    <a:lnTo>
                      <a:pt x="0" y="28"/>
                    </a:lnTo>
                    <a:cubicBezTo>
                      <a:pt x="0" y="57"/>
                      <a:pt x="29" y="57"/>
                      <a:pt x="29" y="57"/>
                    </a:cubicBezTo>
                    <a:lnTo>
                      <a:pt x="17983" y="57"/>
                    </a:lnTo>
                    <a:cubicBezTo>
                      <a:pt x="17983" y="57"/>
                      <a:pt x="18012" y="57"/>
                      <a:pt x="18012" y="28"/>
                    </a:cubicBezTo>
                    <a:lnTo>
                      <a:pt x="17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5959141" y="4803316"/>
                <a:ext cx="23632" cy="2016"/>
              </a:xfrm>
              <a:custGeom>
                <a:avLst/>
                <a:gdLst/>
                <a:ahLst/>
                <a:cxnLst/>
                <a:rect l="l" t="t" r="r" b="b"/>
                <a:pathLst>
                  <a:path w="680" h="58" extrusionOk="0">
                    <a:moveTo>
                      <a:pt x="28" y="1"/>
                    </a:moveTo>
                    <a:cubicBezTo>
                      <a:pt x="0" y="1"/>
                      <a:pt x="0" y="1"/>
                      <a:pt x="0" y="29"/>
                    </a:cubicBezTo>
                    <a:cubicBezTo>
                      <a:pt x="0" y="29"/>
                      <a:pt x="0" y="57"/>
                      <a:pt x="28" y="57"/>
                    </a:cubicBezTo>
                    <a:lnTo>
                      <a:pt x="651" y="57"/>
                    </a:lnTo>
                    <a:cubicBezTo>
                      <a:pt x="679" y="57"/>
                      <a:pt x="679" y="29"/>
                      <a:pt x="679" y="29"/>
                    </a:cubicBezTo>
                    <a:cubicBezTo>
                      <a:pt x="679" y="1"/>
                      <a:pt x="67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5586175" y="4228541"/>
                <a:ext cx="174353" cy="238367"/>
              </a:xfrm>
              <a:custGeom>
                <a:avLst/>
                <a:gdLst/>
                <a:ahLst/>
                <a:cxnLst/>
                <a:rect l="l" t="t" r="r" b="b"/>
                <a:pathLst>
                  <a:path w="5017" h="6859" extrusionOk="0">
                    <a:moveTo>
                      <a:pt x="1785" y="0"/>
                    </a:moveTo>
                    <a:cubicBezTo>
                      <a:pt x="1456" y="0"/>
                      <a:pt x="1123" y="104"/>
                      <a:pt x="856" y="297"/>
                    </a:cubicBezTo>
                    <a:cubicBezTo>
                      <a:pt x="206" y="799"/>
                      <a:pt x="177" y="1712"/>
                      <a:pt x="298" y="2419"/>
                    </a:cubicBezTo>
                    <a:cubicBezTo>
                      <a:pt x="375" y="3093"/>
                      <a:pt x="708" y="3796"/>
                      <a:pt x="1415" y="3796"/>
                    </a:cubicBezTo>
                    <a:cubicBezTo>
                      <a:pt x="1480" y="3796"/>
                      <a:pt x="1549" y="3790"/>
                      <a:pt x="1620" y="3777"/>
                    </a:cubicBezTo>
                    <a:lnTo>
                      <a:pt x="1620" y="3777"/>
                    </a:lnTo>
                    <a:cubicBezTo>
                      <a:pt x="1592" y="3926"/>
                      <a:pt x="1564" y="4067"/>
                      <a:pt x="1536" y="4216"/>
                    </a:cubicBezTo>
                    <a:cubicBezTo>
                      <a:pt x="1536" y="4336"/>
                      <a:pt x="1507" y="4457"/>
                      <a:pt x="1444" y="4541"/>
                    </a:cubicBezTo>
                    <a:cubicBezTo>
                      <a:pt x="1238" y="4810"/>
                      <a:pt x="736" y="4775"/>
                      <a:pt x="446" y="4839"/>
                    </a:cubicBezTo>
                    <a:cubicBezTo>
                      <a:pt x="0" y="4987"/>
                      <a:pt x="64" y="5482"/>
                      <a:pt x="121" y="5900"/>
                    </a:cubicBezTo>
                    <a:lnTo>
                      <a:pt x="121" y="6013"/>
                    </a:lnTo>
                    <a:cubicBezTo>
                      <a:pt x="149" y="6190"/>
                      <a:pt x="206" y="6338"/>
                      <a:pt x="298" y="6487"/>
                    </a:cubicBezTo>
                    <a:cubicBezTo>
                      <a:pt x="477" y="6772"/>
                      <a:pt x="810" y="6859"/>
                      <a:pt x="1180" y="6859"/>
                    </a:cubicBezTo>
                    <a:cubicBezTo>
                      <a:pt x="1655" y="6859"/>
                      <a:pt x="2190" y="6715"/>
                      <a:pt x="2540" y="6664"/>
                    </a:cubicBezTo>
                    <a:cubicBezTo>
                      <a:pt x="3389" y="6515"/>
                      <a:pt x="4217" y="6282"/>
                      <a:pt x="5016" y="5928"/>
                    </a:cubicBezTo>
                    <a:cubicBezTo>
                      <a:pt x="4691" y="5631"/>
                      <a:pt x="4394" y="5249"/>
                      <a:pt x="4068" y="4923"/>
                    </a:cubicBezTo>
                    <a:cubicBezTo>
                      <a:pt x="4012" y="4867"/>
                      <a:pt x="3778" y="4895"/>
                      <a:pt x="3686" y="4839"/>
                    </a:cubicBezTo>
                    <a:cubicBezTo>
                      <a:pt x="3566" y="4775"/>
                      <a:pt x="3481" y="4690"/>
                      <a:pt x="3424" y="4570"/>
                    </a:cubicBezTo>
                    <a:cubicBezTo>
                      <a:pt x="3276" y="4308"/>
                      <a:pt x="3248" y="3983"/>
                      <a:pt x="3248" y="3685"/>
                    </a:cubicBezTo>
                    <a:cubicBezTo>
                      <a:pt x="3276" y="3247"/>
                      <a:pt x="3248" y="2511"/>
                      <a:pt x="3276" y="2094"/>
                    </a:cubicBezTo>
                    <a:cubicBezTo>
                      <a:pt x="3276" y="1712"/>
                      <a:pt x="3424" y="1563"/>
                      <a:pt x="3304" y="1209"/>
                    </a:cubicBezTo>
                    <a:cubicBezTo>
                      <a:pt x="3156" y="707"/>
                      <a:pt x="2802" y="269"/>
                      <a:pt x="2300" y="92"/>
                    </a:cubicBezTo>
                    <a:cubicBezTo>
                      <a:pt x="2136" y="30"/>
                      <a:pt x="1961" y="0"/>
                      <a:pt x="1785"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5497173" y="4393477"/>
                <a:ext cx="341999" cy="333172"/>
              </a:xfrm>
              <a:custGeom>
                <a:avLst/>
                <a:gdLst/>
                <a:ahLst/>
                <a:cxnLst/>
                <a:rect l="l" t="t" r="r" b="b"/>
                <a:pathLst>
                  <a:path w="9841" h="9587" extrusionOk="0">
                    <a:moveTo>
                      <a:pt x="3538" y="1"/>
                    </a:moveTo>
                    <a:cubicBezTo>
                      <a:pt x="2356" y="121"/>
                      <a:pt x="1175" y="269"/>
                      <a:pt x="0" y="383"/>
                    </a:cubicBezTo>
                    <a:cubicBezTo>
                      <a:pt x="85" y="560"/>
                      <a:pt x="57" y="828"/>
                      <a:pt x="85" y="1033"/>
                    </a:cubicBezTo>
                    <a:cubicBezTo>
                      <a:pt x="85" y="1267"/>
                      <a:pt x="114" y="1507"/>
                      <a:pt x="114" y="1741"/>
                    </a:cubicBezTo>
                    <a:cubicBezTo>
                      <a:pt x="177" y="2187"/>
                      <a:pt x="206" y="2654"/>
                      <a:pt x="291" y="3128"/>
                    </a:cubicBezTo>
                    <a:cubicBezTo>
                      <a:pt x="291" y="3248"/>
                      <a:pt x="326" y="3389"/>
                      <a:pt x="354" y="3510"/>
                    </a:cubicBezTo>
                    <a:cubicBezTo>
                      <a:pt x="695" y="3475"/>
                      <a:pt x="1299" y="3417"/>
                      <a:pt x="1712" y="3417"/>
                    </a:cubicBezTo>
                    <a:cubicBezTo>
                      <a:pt x="1976" y="3417"/>
                      <a:pt x="2162" y="3441"/>
                      <a:pt x="2151" y="3510"/>
                    </a:cubicBezTo>
                    <a:cubicBezTo>
                      <a:pt x="2151" y="3778"/>
                      <a:pt x="2179" y="4012"/>
                      <a:pt x="2179" y="4274"/>
                    </a:cubicBezTo>
                    <a:cubicBezTo>
                      <a:pt x="2179" y="4804"/>
                      <a:pt x="2236" y="5306"/>
                      <a:pt x="2236" y="5809"/>
                    </a:cubicBezTo>
                    <a:cubicBezTo>
                      <a:pt x="2271" y="6339"/>
                      <a:pt x="2300" y="6898"/>
                      <a:pt x="2356" y="7429"/>
                    </a:cubicBezTo>
                    <a:cubicBezTo>
                      <a:pt x="2413" y="8051"/>
                      <a:pt x="2505" y="8638"/>
                      <a:pt x="2653" y="9261"/>
                    </a:cubicBezTo>
                    <a:cubicBezTo>
                      <a:pt x="3421" y="9504"/>
                      <a:pt x="4251" y="9586"/>
                      <a:pt x="5089" y="9586"/>
                    </a:cubicBezTo>
                    <a:cubicBezTo>
                      <a:pt x="5765" y="9586"/>
                      <a:pt x="6446" y="9532"/>
                      <a:pt x="7103" y="9466"/>
                    </a:cubicBezTo>
                    <a:cubicBezTo>
                      <a:pt x="7542" y="9438"/>
                      <a:pt x="7987" y="9374"/>
                      <a:pt x="8341" y="9169"/>
                    </a:cubicBezTo>
                    <a:cubicBezTo>
                      <a:pt x="9374" y="8554"/>
                      <a:pt x="9431" y="6750"/>
                      <a:pt x="9579" y="5688"/>
                    </a:cubicBezTo>
                    <a:cubicBezTo>
                      <a:pt x="9699" y="4896"/>
                      <a:pt x="9841" y="4132"/>
                      <a:pt x="9784" y="3304"/>
                    </a:cubicBezTo>
                    <a:cubicBezTo>
                      <a:pt x="9699" y="2243"/>
                      <a:pt x="9225" y="1154"/>
                      <a:pt x="8249" y="623"/>
                    </a:cubicBezTo>
                    <a:cubicBezTo>
                      <a:pt x="7895" y="446"/>
                      <a:pt x="7513" y="326"/>
                      <a:pt x="7131" y="206"/>
                    </a:cubicBezTo>
                    <a:cubicBezTo>
                      <a:pt x="6806" y="149"/>
                      <a:pt x="6481" y="121"/>
                      <a:pt x="6191" y="29"/>
                    </a:cubicBezTo>
                    <a:cubicBezTo>
                      <a:pt x="6070" y="326"/>
                      <a:pt x="5893" y="475"/>
                      <a:pt x="5596" y="595"/>
                    </a:cubicBezTo>
                    <a:cubicBezTo>
                      <a:pt x="5418" y="681"/>
                      <a:pt x="5202" y="718"/>
                      <a:pt x="4994" y="718"/>
                    </a:cubicBezTo>
                    <a:cubicBezTo>
                      <a:pt x="4930" y="718"/>
                      <a:pt x="4866" y="715"/>
                      <a:pt x="4804" y="708"/>
                    </a:cubicBezTo>
                    <a:cubicBezTo>
                      <a:pt x="4535" y="680"/>
                      <a:pt x="4302" y="623"/>
                      <a:pt x="4068" y="503"/>
                    </a:cubicBezTo>
                    <a:cubicBezTo>
                      <a:pt x="3976" y="446"/>
                      <a:pt x="3863" y="354"/>
                      <a:pt x="3771" y="269"/>
                    </a:cubicBezTo>
                    <a:cubicBezTo>
                      <a:pt x="3715" y="206"/>
                      <a:pt x="3651" y="121"/>
                      <a:pt x="3594" y="29"/>
                    </a:cubicBezTo>
                    <a:lnTo>
                      <a:pt x="35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5506279" y="4504130"/>
                <a:ext cx="61477" cy="11329"/>
              </a:xfrm>
              <a:custGeom>
                <a:avLst/>
                <a:gdLst/>
                <a:ahLst/>
                <a:cxnLst/>
                <a:rect l="l" t="t" r="r" b="b"/>
                <a:pathLst>
                  <a:path w="1769" h="326" extrusionOk="0">
                    <a:moveTo>
                      <a:pt x="29" y="0"/>
                    </a:moveTo>
                    <a:lnTo>
                      <a:pt x="0" y="28"/>
                    </a:lnTo>
                    <a:cubicBezTo>
                      <a:pt x="0" y="92"/>
                      <a:pt x="29" y="120"/>
                      <a:pt x="29" y="149"/>
                    </a:cubicBezTo>
                    <a:lnTo>
                      <a:pt x="29" y="297"/>
                    </a:lnTo>
                    <a:lnTo>
                      <a:pt x="29" y="326"/>
                    </a:lnTo>
                    <a:lnTo>
                      <a:pt x="64" y="326"/>
                    </a:lnTo>
                    <a:cubicBezTo>
                      <a:pt x="559" y="326"/>
                      <a:pt x="1267" y="297"/>
                      <a:pt x="1741" y="269"/>
                    </a:cubicBezTo>
                    <a:lnTo>
                      <a:pt x="1769" y="241"/>
                    </a:lnTo>
                    <a:cubicBezTo>
                      <a:pt x="1769" y="205"/>
                      <a:pt x="1741" y="205"/>
                      <a:pt x="1741" y="205"/>
                    </a:cubicBezTo>
                    <a:cubicBezTo>
                      <a:pt x="1267" y="241"/>
                      <a:pt x="559" y="269"/>
                      <a:pt x="92" y="269"/>
                    </a:cubicBezTo>
                    <a:lnTo>
                      <a:pt x="92" y="149"/>
                    </a:lnTo>
                    <a:cubicBezTo>
                      <a:pt x="64" y="120"/>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5497173" y="4397647"/>
                <a:ext cx="73780" cy="14318"/>
              </a:xfrm>
              <a:custGeom>
                <a:avLst/>
                <a:gdLst/>
                <a:ahLst/>
                <a:cxnLst/>
                <a:rect l="l" t="t" r="r" b="b"/>
                <a:pathLst>
                  <a:path w="2123" h="412" extrusionOk="0">
                    <a:moveTo>
                      <a:pt x="2094" y="1"/>
                    </a:moveTo>
                    <a:cubicBezTo>
                      <a:pt x="1854" y="29"/>
                      <a:pt x="1529" y="57"/>
                      <a:pt x="1210" y="86"/>
                    </a:cubicBezTo>
                    <a:cubicBezTo>
                      <a:pt x="765" y="149"/>
                      <a:pt x="354" y="178"/>
                      <a:pt x="29" y="206"/>
                    </a:cubicBezTo>
                    <a:lnTo>
                      <a:pt x="0" y="206"/>
                    </a:lnTo>
                    <a:lnTo>
                      <a:pt x="0" y="263"/>
                    </a:lnTo>
                    <a:lnTo>
                      <a:pt x="0" y="326"/>
                    </a:lnTo>
                    <a:lnTo>
                      <a:pt x="0" y="383"/>
                    </a:lnTo>
                    <a:cubicBezTo>
                      <a:pt x="0" y="411"/>
                      <a:pt x="29" y="411"/>
                      <a:pt x="29" y="411"/>
                    </a:cubicBezTo>
                    <a:lnTo>
                      <a:pt x="57" y="411"/>
                    </a:lnTo>
                    <a:lnTo>
                      <a:pt x="57" y="383"/>
                    </a:lnTo>
                    <a:lnTo>
                      <a:pt x="57" y="326"/>
                    </a:lnTo>
                    <a:lnTo>
                      <a:pt x="57" y="263"/>
                    </a:lnTo>
                    <a:cubicBezTo>
                      <a:pt x="383" y="234"/>
                      <a:pt x="793" y="206"/>
                      <a:pt x="1210" y="149"/>
                    </a:cubicBezTo>
                    <a:cubicBezTo>
                      <a:pt x="1529" y="121"/>
                      <a:pt x="1854" y="86"/>
                      <a:pt x="2094" y="57"/>
                    </a:cubicBezTo>
                    <a:cubicBezTo>
                      <a:pt x="2123" y="57"/>
                      <a:pt x="2123" y="57"/>
                      <a:pt x="2123" y="29"/>
                    </a:cubicBezTo>
                    <a:cubicBezTo>
                      <a:pt x="2123" y="29"/>
                      <a:pt x="2123" y="1"/>
                      <a:pt x="2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5570919" y="4515424"/>
                <a:ext cx="7159" cy="108706"/>
              </a:xfrm>
              <a:custGeom>
                <a:avLst/>
                <a:gdLst/>
                <a:ahLst/>
                <a:cxnLst/>
                <a:rect l="l" t="t" r="r" b="b"/>
                <a:pathLst>
                  <a:path w="206" h="3128" extrusionOk="0">
                    <a:moveTo>
                      <a:pt x="57" y="1"/>
                    </a:moveTo>
                    <a:cubicBezTo>
                      <a:pt x="29" y="1"/>
                      <a:pt x="29" y="1"/>
                      <a:pt x="29" y="29"/>
                    </a:cubicBezTo>
                    <a:cubicBezTo>
                      <a:pt x="1" y="1033"/>
                      <a:pt x="29" y="2066"/>
                      <a:pt x="149" y="3099"/>
                    </a:cubicBezTo>
                    <a:cubicBezTo>
                      <a:pt x="149" y="3099"/>
                      <a:pt x="149" y="3127"/>
                      <a:pt x="178" y="3127"/>
                    </a:cubicBezTo>
                    <a:cubicBezTo>
                      <a:pt x="178" y="3127"/>
                      <a:pt x="206" y="3099"/>
                      <a:pt x="206" y="3064"/>
                    </a:cubicBezTo>
                    <a:cubicBezTo>
                      <a:pt x="86" y="2066"/>
                      <a:pt x="57" y="1033"/>
                      <a:pt x="86" y="29"/>
                    </a:cubicBezTo>
                    <a:cubicBezTo>
                      <a:pt x="86" y="1"/>
                      <a:pt x="57"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5455123" y="4818294"/>
                <a:ext cx="182451" cy="90600"/>
              </a:xfrm>
              <a:custGeom>
                <a:avLst/>
                <a:gdLst/>
                <a:ahLst/>
                <a:cxnLst/>
                <a:rect l="l" t="t" r="r" b="b"/>
                <a:pathLst>
                  <a:path w="5250" h="2607" extrusionOk="0">
                    <a:moveTo>
                      <a:pt x="3538" y="1"/>
                    </a:moveTo>
                    <a:cubicBezTo>
                      <a:pt x="2953" y="1"/>
                      <a:pt x="2398" y="247"/>
                      <a:pt x="1890" y="511"/>
                    </a:cubicBezTo>
                    <a:cubicBezTo>
                      <a:pt x="1359" y="779"/>
                      <a:pt x="737" y="1069"/>
                      <a:pt x="383" y="1543"/>
                    </a:cubicBezTo>
                    <a:cubicBezTo>
                      <a:pt x="354" y="1572"/>
                      <a:pt x="354" y="1600"/>
                      <a:pt x="326" y="1635"/>
                    </a:cubicBezTo>
                    <a:cubicBezTo>
                      <a:pt x="178" y="1840"/>
                      <a:pt x="1" y="2131"/>
                      <a:pt x="149" y="2399"/>
                    </a:cubicBezTo>
                    <a:cubicBezTo>
                      <a:pt x="216" y="2553"/>
                      <a:pt x="343" y="2607"/>
                      <a:pt x="497" y="2607"/>
                    </a:cubicBezTo>
                    <a:cubicBezTo>
                      <a:pt x="818" y="2607"/>
                      <a:pt x="1252" y="2370"/>
                      <a:pt x="1472" y="2307"/>
                    </a:cubicBezTo>
                    <a:cubicBezTo>
                      <a:pt x="1854" y="2194"/>
                      <a:pt x="2208" y="2046"/>
                      <a:pt x="2562" y="1925"/>
                    </a:cubicBezTo>
                    <a:cubicBezTo>
                      <a:pt x="3269" y="1664"/>
                      <a:pt x="4012" y="1458"/>
                      <a:pt x="4748" y="1423"/>
                    </a:cubicBezTo>
                    <a:cubicBezTo>
                      <a:pt x="4925" y="1423"/>
                      <a:pt x="5158" y="1423"/>
                      <a:pt x="5215" y="1246"/>
                    </a:cubicBezTo>
                    <a:cubicBezTo>
                      <a:pt x="5250" y="1190"/>
                      <a:pt x="5250" y="1105"/>
                      <a:pt x="5215" y="1041"/>
                    </a:cubicBezTo>
                    <a:cubicBezTo>
                      <a:pt x="5101" y="426"/>
                      <a:pt x="4302" y="44"/>
                      <a:pt x="3715" y="8"/>
                    </a:cubicBezTo>
                    <a:cubicBezTo>
                      <a:pt x="3656" y="3"/>
                      <a:pt x="3597" y="1"/>
                      <a:pt x="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5334183" y="4634696"/>
                <a:ext cx="623008" cy="252790"/>
              </a:xfrm>
              <a:custGeom>
                <a:avLst/>
                <a:gdLst/>
                <a:ahLst/>
                <a:cxnLst/>
                <a:rect l="l" t="t" r="r" b="b"/>
                <a:pathLst>
                  <a:path w="17927" h="7274" extrusionOk="0">
                    <a:moveTo>
                      <a:pt x="2256" y="1"/>
                    </a:moveTo>
                    <a:cubicBezTo>
                      <a:pt x="2076" y="1"/>
                      <a:pt x="1894" y="15"/>
                      <a:pt x="1712" y="49"/>
                    </a:cubicBezTo>
                    <a:cubicBezTo>
                      <a:pt x="1267" y="134"/>
                      <a:pt x="856" y="375"/>
                      <a:pt x="531" y="693"/>
                    </a:cubicBezTo>
                    <a:cubicBezTo>
                      <a:pt x="446" y="813"/>
                      <a:pt x="354" y="933"/>
                      <a:pt x="297" y="1047"/>
                    </a:cubicBezTo>
                    <a:cubicBezTo>
                      <a:pt x="0" y="1641"/>
                      <a:pt x="241" y="2377"/>
                      <a:pt x="502" y="2935"/>
                    </a:cubicBezTo>
                    <a:cubicBezTo>
                      <a:pt x="913" y="3735"/>
                      <a:pt x="1564" y="4322"/>
                      <a:pt x="2299" y="4761"/>
                    </a:cubicBezTo>
                    <a:cubicBezTo>
                      <a:pt x="3155" y="5291"/>
                      <a:pt x="4096" y="5617"/>
                      <a:pt x="5044" y="5970"/>
                    </a:cubicBezTo>
                    <a:cubicBezTo>
                      <a:pt x="6105" y="6352"/>
                      <a:pt x="7195" y="6741"/>
                      <a:pt x="8256" y="7123"/>
                    </a:cubicBezTo>
                    <a:cubicBezTo>
                      <a:pt x="8461" y="7180"/>
                      <a:pt x="8843" y="7237"/>
                      <a:pt x="9048" y="7272"/>
                    </a:cubicBezTo>
                    <a:cubicBezTo>
                      <a:pt x="9053" y="7273"/>
                      <a:pt x="9058" y="7273"/>
                      <a:pt x="9063" y="7273"/>
                    </a:cubicBezTo>
                    <a:cubicBezTo>
                      <a:pt x="9229" y="7273"/>
                      <a:pt x="9290" y="6824"/>
                      <a:pt x="9345" y="6741"/>
                    </a:cubicBezTo>
                    <a:cubicBezTo>
                      <a:pt x="9511" y="6547"/>
                      <a:pt x="9756" y="6528"/>
                      <a:pt x="10001" y="6528"/>
                    </a:cubicBezTo>
                    <a:cubicBezTo>
                      <a:pt x="10059" y="6528"/>
                      <a:pt x="10117" y="6529"/>
                      <a:pt x="10173" y="6529"/>
                    </a:cubicBezTo>
                    <a:cubicBezTo>
                      <a:pt x="10376" y="6543"/>
                      <a:pt x="10578" y="6550"/>
                      <a:pt x="10778" y="6550"/>
                    </a:cubicBezTo>
                    <a:cubicBezTo>
                      <a:pt x="12666" y="6550"/>
                      <a:pt x="14413" y="5929"/>
                      <a:pt x="16038" y="4938"/>
                    </a:cubicBezTo>
                    <a:cubicBezTo>
                      <a:pt x="16540" y="4647"/>
                      <a:pt x="17042" y="4265"/>
                      <a:pt x="17396" y="3763"/>
                    </a:cubicBezTo>
                    <a:cubicBezTo>
                      <a:pt x="17806" y="3169"/>
                      <a:pt x="17927" y="2377"/>
                      <a:pt x="17481" y="1754"/>
                    </a:cubicBezTo>
                    <a:cubicBezTo>
                      <a:pt x="17042" y="1195"/>
                      <a:pt x="16391" y="841"/>
                      <a:pt x="15684" y="728"/>
                    </a:cubicBezTo>
                    <a:cubicBezTo>
                      <a:pt x="15547" y="701"/>
                      <a:pt x="15414" y="688"/>
                      <a:pt x="15285" y="688"/>
                    </a:cubicBezTo>
                    <a:cubicBezTo>
                      <a:pt x="14580" y="688"/>
                      <a:pt x="13983" y="1063"/>
                      <a:pt x="13385" y="1464"/>
                    </a:cubicBezTo>
                    <a:cubicBezTo>
                      <a:pt x="13328" y="1521"/>
                      <a:pt x="13236" y="1577"/>
                      <a:pt x="13151" y="1641"/>
                    </a:cubicBezTo>
                    <a:cubicBezTo>
                      <a:pt x="12793" y="1523"/>
                      <a:pt x="12398" y="1491"/>
                      <a:pt x="11997" y="1491"/>
                    </a:cubicBezTo>
                    <a:cubicBezTo>
                      <a:pt x="11701" y="1491"/>
                      <a:pt x="11402" y="1509"/>
                      <a:pt x="11114" y="1521"/>
                    </a:cubicBezTo>
                    <a:cubicBezTo>
                      <a:pt x="10853" y="1541"/>
                      <a:pt x="10587" y="1547"/>
                      <a:pt x="10320" y="1547"/>
                    </a:cubicBezTo>
                    <a:cubicBezTo>
                      <a:pt x="10027" y="1547"/>
                      <a:pt x="9731" y="1540"/>
                      <a:pt x="9435" y="1540"/>
                    </a:cubicBezTo>
                    <a:cubicBezTo>
                      <a:pt x="9268" y="1540"/>
                      <a:pt x="9102" y="1542"/>
                      <a:pt x="8935" y="1549"/>
                    </a:cubicBezTo>
                    <a:cubicBezTo>
                      <a:pt x="8638" y="1583"/>
                      <a:pt x="8388" y="1615"/>
                      <a:pt x="8136" y="1615"/>
                    </a:cubicBezTo>
                    <a:cubicBezTo>
                      <a:pt x="7914" y="1615"/>
                      <a:pt x="7690" y="1590"/>
                      <a:pt x="7428" y="1521"/>
                    </a:cubicBezTo>
                    <a:cubicBezTo>
                      <a:pt x="6134" y="1167"/>
                      <a:pt x="4896" y="580"/>
                      <a:pt x="3601" y="226"/>
                    </a:cubicBezTo>
                    <a:cubicBezTo>
                      <a:pt x="3173" y="99"/>
                      <a:pt x="2720" y="1"/>
                      <a:pt x="22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5641501" y="4714071"/>
                <a:ext cx="173102" cy="82155"/>
              </a:xfrm>
              <a:custGeom>
                <a:avLst/>
                <a:gdLst/>
                <a:ahLst/>
                <a:cxnLst/>
                <a:rect l="l" t="t" r="r" b="b"/>
                <a:pathLst>
                  <a:path w="4981" h="2364" extrusionOk="0">
                    <a:moveTo>
                      <a:pt x="4924" y="1"/>
                    </a:moveTo>
                    <a:cubicBezTo>
                      <a:pt x="4690" y="121"/>
                      <a:pt x="4450" y="213"/>
                      <a:pt x="4216" y="326"/>
                    </a:cubicBezTo>
                    <a:cubicBezTo>
                      <a:pt x="3863" y="475"/>
                      <a:pt x="3481" y="623"/>
                      <a:pt x="3127" y="857"/>
                    </a:cubicBezTo>
                    <a:cubicBezTo>
                      <a:pt x="2978" y="949"/>
                      <a:pt x="2802" y="1062"/>
                      <a:pt x="2653" y="1154"/>
                    </a:cubicBezTo>
                    <a:cubicBezTo>
                      <a:pt x="2243" y="1415"/>
                      <a:pt x="1832" y="1684"/>
                      <a:pt x="1387" y="1889"/>
                    </a:cubicBezTo>
                    <a:cubicBezTo>
                      <a:pt x="1210" y="1981"/>
                      <a:pt x="976" y="2038"/>
                      <a:pt x="736" y="2066"/>
                    </a:cubicBezTo>
                    <a:cubicBezTo>
                      <a:pt x="502" y="2158"/>
                      <a:pt x="205" y="2215"/>
                      <a:pt x="0" y="2335"/>
                    </a:cubicBezTo>
                    <a:lnTo>
                      <a:pt x="0" y="2363"/>
                    </a:lnTo>
                    <a:lnTo>
                      <a:pt x="28" y="2363"/>
                    </a:lnTo>
                    <a:cubicBezTo>
                      <a:pt x="241" y="2271"/>
                      <a:pt x="502" y="2215"/>
                      <a:pt x="771" y="2123"/>
                    </a:cubicBezTo>
                    <a:cubicBezTo>
                      <a:pt x="1005" y="2066"/>
                      <a:pt x="1210" y="2010"/>
                      <a:pt x="1415" y="1946"/>
                    </a:cubicBezTo>
                    <a:cubicBezTo>
                      <a:pt x="1861" y="1741"/>
                      <a:pt x="2271" y="1479"/>
                      <a:pt x="2681" y="1210"/>
                    </a:cubicBezTo>
                    <a:cubicBezTo>
                      <a:pt x="2830" y="1097"/>
                      <a:pt x="3007" y="1005"/>
                      <a:pt x="3155" y="885"/>
                    </a:cubicBezTo>
                    <a:cubicBezTo>
                      <a:pt x="3509" y="680"/>
                      <a:pt x="3891" y="531"/>
                      <a:pt x="4245" y="390"/>
                    </a:cubicBezTo>
                    <a:cubicBezTo>
                      <a:pt x="4485" y="269"/>
                      <a:pt x="4719" y="177"/>
                      <a:pt x="4952" y="64"/>
                    </a:cubicBezTo>
                    <a:cubicBezTo>
                      <a:pt x="4980" y="36"/>
                      <a:pt x="4980" y="36"/>
                      <a:pt x="4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5653769" y="4825940"/>
                <a:ext cx="142381" cy="129523"/>
              </a:xfrm>
              <a:custGeom>
                <a:avLst/>
                <a:gdLst/>
                <a:ahLst/>
                <a:cxnLst/>
                <a:rect l="l" t="t" r="r" b="b"/>
                <a:pathLst>
                  <a:path w="4097" h="3727" extrusionOk="0">
                    <a:moveTo>
                      <a:pt x="680" y="0"/>
                    </a:moveTo>
                    <a:cubicBezTo>
                      <a:pt x="560" y="262"/>
                      <a:pt x="447" y="496"/>
                      <a:pt x="326" y="764"/>
                    </a:cubicBezTo>
                    <a:cubicBezTo>
                      <a:pt x="298" y="885"/>
                      <a:pt x="241" y="1026"/>
                      <a:pt x="178" y="1146"/>
                    </a:cubicBezTo>
                    <a:cubicBezTo>
                      <a:pt x="149" y="1238"/>
                      <a:pt x="1" y="1415"/>
                      <a:pt x="65" y="1500"/>
                    </a:cubicBezTo>
                    <a:cubicBezTo>
                      <a:pt x="121" y="1529"/>
                      <a:pt x="326" y="1557"/>
                      <a:pt x="383" y="1557"/>
                    </a:cubicBezTo>
                    <a:cubicBezTo>
                      <a:pt x="503" y="1592"/>
                      <a:pt x="623" y="1649"/>
                      <a:pt x="737" y="1677"/>
                    </a:cubicBezTo>
                    <a:cubicBezTo>
                      <a:pt x="885" y="1797"/>
                      <a:pt x="1126" y="1854"/>
                      <a:pt x="1303" y="1974"/>
                    </a:cubicBezTo>
                    <a:cubicBezTo>
                      <a:pt x="1508" y="2087"/>
                      <a:pt x="1713" y="2300"/>
                      <a:pt x="1918" y="2441"/>
                    </a:cubicBezTo>
                    <a:cubicBezTo>
                      <a:pt x="2328" y="2795"/>
                      <a:pt x="2746" y="3149"/>
                      <a:pt x="3184" y="3502"/>
                    </a:cubicBezTo>
                    <a:cubicBezTo>
                      <a:pt x="3310" y="3604"/>
                      <a:pt x="3457" y="3727"/>
                      <a:pt x="3624" y="3727"/>
                    </a:cubicBezTo>
                    <a:cubicBezTo>
                      <a:pt x="3654" y="3727"/>
                      <a:pt x="3684" y="3723"/>
                      <a:pt x="3715" y="3714"/>
                    </a:cubicBezTo>
                    <a:cubicBezTo>
                      <a:pt x="3920" y="3651"/>
                      <a:pt x="4012" y="3389"/>
                      <a:pt x="4040" y="3184"/>
                    </a:cubicBezTo>
                    <a:cubicBezTo>
                      <a:pt x="4097" y="2561"/>
                      <a:pt x="3863" y="2151"/>
                      <a:pt x="3453" y="1705"/>
                    </a:cubicBezTo>
                    <a:cubicBezTo>
                      <a:pt x="3128" y="1380"/>
                      <a:pt x="2717" y="1062"/>
                      <a:pt x="2477" y="616"/>
                    </a:cubicBezTo>
                    <a:cubicBezTo>
                      <a:pt x="2364" y="382"/>
                      <a:pt x="2215" y="142"/>
                      <a:pt x="1918" y="142"/>
                    </a:cubicBezTo>
                    <a:cubicBezTo>
                      <a:pt x="1769" y="142"/>
                      <a:pt x="1621" y="177"/>
                      <a:pt x="1444" y="206"/>
                    </a:cubicBezTo>
                    <a:cubicBezTo>
                      <a:pt x="1415" y="208"/>
                      <a:pt x="1386" y="210"/>
                      <a:pt x="1358" y="210"/>
                    </a:cubicBezTo>
                    <a:cubicBezTo>
                      <a:pt x="1106" y="210"/>
                      <a:pt x="890" y="102"/>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5612969" y="4475980"/>
                <a:ext cx="242677" cy="254284"/>
              </a:xfrm>
              <a:custGeom>
                <a:avLst/>
                <a:gdLst/>
                <a:ahLst/>
                <a:cxnLst/>
                <a:rect l="l" t="t" r="r" b="b"/>
                <a:pathLst>
                  <a:path w="6983" h="7317" extrusionOk="0">
                    <a:moveTo>
                      <a:pt x="5454" y="0"/>
                    </a:moveTo>
                    <a:cubicBezTo>
                      <a:pt x="4901" y="0"/>
                      <a:pt x="4358" y="478"/>
                      <a:pt x="4245" y="1136"/>
                    </a:cubicBezTo>
                    <a:cubicBezTo>
                      <a:pt x="4125" y="1758"/>
                      <a:pt x="4097" y="2345"/>
                      <a:pt x="4125" y="2961"/>
                    </a:cubicBezTo>
                    <a:cubicBezTo>
                      <a:pt x="4153" y="3286"/>
                      <a:pt x="4153" y="3583"/>
                      <a:pt x="4181" y="3909"/>
                    </a:cubicBezTo>
                    <a:cubicBezTo>
                      <a:pt x="4181" y="4086"/>
                      <a:pt x="4210" y="4234"/>
                      <a:pt x="4210" y="4411"/>
                    </a:cubicBezTo>
                    <a:cubicBezTo>
                      <a:pt x="4210" y="4496"/>
                      <a:pt x="4273" y="4616"/>
                      <a:pt x="4245" y="4729"/>
                    </a:cubicBezTo>
                    <a:cubicBezTo>
                      <a:pt x="4245" y="4850"/>
                      <a:pt x="4245" y="4821"/>
                      <a:pt x="4153" y="4878"/>
                    </a:cubicBezTo>
                    <a:cubicBezTo>
                      <a:pt x="4033" y="4906"/>
                      <a:pt x="3920" y="4942"/>
                      <a:pt x="3799" y="4970"/>
                    </a:cubicBezTo>
                    <a:cubicBezTo>
                      <a:pt x="3361" y="5083"/>
                      <a:pt x="2915" y="5203"/>
                      <a:pt x="2441" y="5352"/>
                    </a:cubicBezTo>
                    <a:cubicBezTo>
                      <a:pt x="2236" y="5408"/>
                      <a:pt x="2003" y="5472"/>
                      <a:pt x="1797" y="5500"/>
                    </a:cubicBezTo>
                    <a:cubicBezTo>
                      <a:pt x="1500" y="5557"/>
                      <a:pt x="1203" y="5677"/>
                      <a:pt x="913" y="5734"/>
                    </a:cubicBezTo>
                    <a:cubicBezTo>
                      <a:pt x="616" y="5790"/>
                      <a:pt x="319" y="6003"/>
                      <a:pt x="142" y="6236"/>
                    </a:cubicBezTo>
                    <a:cubicBezTo>
                      <a:pt x="29" y="6441"/>
                      <a:pt x="1" y="6710"/>
                      <a:pt x="57" y="6915"/>
                    </a:cubicBezTo>
                    <a:cubicBezTo>
                      <a:pt x="114" y="7064"/>
                      <a:pt x="177" y="7120"/>
                      <a:pt x="234" y="7149"/>
                    </a:cubicBezTo>
                    <a:cubicBezTo>
                      <a:pt x="319" y="7205"/>
                      <a:pt x="439" y="7205"/>
                      <a:pt x="588" y="7205"/>
                    </a:cubicBezTo>
                    <a:cubicBezTo>
                      <a:pt x="1134" y="7258"/>
                      <a:pt x="1816" y="7317"/>
                      <a:pt x="2525" y="7317"/>
                    </a:cubicBezTo>
                    <a:cubicBezTo>
                      <a:pt x="4186" y="7317"/>
                      <a:pt x="6001" y="6996"/>
                      <a:pt x="6601" y="5529"/>
                    </a:cubicBezTo>
                    <a:cubicBezTo>
                      <a:pt x="6926" y="4701"/>
                      <a:pt x="6983" y="3817"/>
                      <a:pt x="6955" y="2904"/>
                    </a:cubicBezTo>
                    <a:cubicBezTo>
                      <a:pt x="6926" y="2112"/>
                      <a:pt x="6806" y="1192"/>
                      <a:pt x="6332" y="520"/>
                    </a:cubicBezTo>
                    <a:cubicBezTo>
                      <a:pt x="6088" y="155"/>
                      <a:pt x="5770" y="0"/>
                      <a:pt x="5454"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5585202" y="4217489"/>
                <a:ext cx="138419" cy="124900"/>
              </a:xfrm>
              <a:custGeom>
                <a:avLst/>
                <a:gdLst/>
                <a:ahLst/>
                <a:cxnLst/>
                <a:rect l="l" t="t" r="r" b="b"/>
                <a:pathLst>
                  <a:path w="3983" h="3594" extrusionOk="0">
                    <a:moveTo>
                      <a:pt x="1872" y="0"/>
                    </a:moveTo>
                    <a:cubicBezTo>
                      <a:pt x="1778" y="0"/>
                      <a:pt x="1684" y="9"/>
                      <a:pt x="1592" y="28"/>
                    </a:cubicBezTo>
                    <a:cubicBezTo>
                      <a:pt x="1535" y="56"/>
                      <a:pt x="1507" y="56"/>
                      <a:pt x="1443" y="56"/>
                    </a:cubicBezTo>
                    <a:cubicBezTo>
                      <a:pt x="856" y="233"/>
                      <a:pt x="382" y="735"/>
                      <a:pt x="149" y="1322"/>
                    </a:cubicBezTo>
                    <a:cubicBezTo>
                      <a:pt x="0" y="1676"/>
                      <a:pt x="587" y="1648"/>
                      <a:pt x="800" y="1676"/>
                    </a:cubicBezTo>
                    <a:cubicBezTo>
                      <a:pt x="941" y="1676"/>
                      <a:pt x="1061" y="1704"/>
                      <a:pt x="1182" y="1704"/>
                    </a:cubicBezTo>
                    <a:cubicBezTo>
                      <a:pt x="1472" y="1733"/>
                      <a:pt x="1769" y="1733"/>
                      <a:pt x="2038" y="1733"/>
                    </a:cubicBezTo>
                    <a:cubicBezTo>
                      <a:pt x="2476" y="1733"/>
                      <a:pt x="2179" y="2086"/>
                      <a:pt x="2420" y="2263"/>
                    </a:cubicBezTo>
                    <a:cubicBezTo>
                      <a:pt x="2596" y="2383"/>
                      <a:pt x="2710" y="2504"/>
                      <a:pt x="2802" y="2681"/>
                    </a:cubicBezTo>
                    <a:cubicBezTo>
                      <a:pt x="2858" y="2886"/>
                      <a:pt x="2886" y="3091"/>
                      <a:pt x="3007" y="3268"/>
                    </a:cubicBezTo>
                    <a:cubicBezTo>
                      <a:pt x="3035" y="3296"/>
                      <a:pt x="3063" y="3324"/>
                      <a:pt x="3099" y="3388"/>
                    </a:cubicBezTo>
                    <a:cubicBezTo>
                      <a:pt x="3184" y="3445"/>
                      <a:pt x="3240" y="3537"/>
                      <a:pt x="3304" y="3593"/>
                    </a:cubicBezTo>
                    <a:cubicBezTo>
                      <a:pt x="3332" y="3565"/>
                      <a:pt x="3360" y="3537"/>
                      <a:pt x="3360" y="3473"/>
                    </a:cubicBezTo>
                    <a:cubicBezTo>
                      <a:pt x="3658" y="2681"/>
                      <a:pt x="3983" y="1796"/>
                      <a:pt x="3537" y="997"/>
                    </a:cubicBezTo>
                    <a:cubicBezTo>
                      <a:pt x="3228" y="434"/>
                      <a:pt x="2534"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5453176" y="4677893"/>
                <a:ext cx="229401" cy="152007"/>
              </a:xfrm>
              <a:custGeom>
                <a:avLst/>
                <a:gdLst/>
                <a:ahLst/>
                <a:cxnLst/>
                <a:rect l="l" t="t" r="r" b="b"/>
                <a:pathLst>
                  <a:path w="6601" h="4374" extrusionOk="0">
                    <a:moveTo>
                      <a:pt x="21" y="0"/>
                    </a:moveTo>
                    <a:cubicBezTo>
                      <a:pt x="13" y="0"/>
                      <a:pt x="0" y="16"/>
                      <a:pt x="0" y="16"/>
                    </a:cubicBezTo>
                    <a:cubicBezTo>
                      <a:pt x="0" y="44"/>
                      <a:pt x="0" y="44"/>
                      <a:pt x="28" y="44"/>
                    </a:cubicBezTo>
                    <a:cubicBezTo>
                      <a:pt x="793" y="398"/>
                      <a:pt x="1500" y="957"/>
                      <a:pt x="2179" y="1459"/>
                    </a:cubicBezTo>
                    <a:cubicBezTo>
                      <a:pt x="2533" y="1749"/>
                      <a:pt x="2887" y="2018"/>
                      <a:pt x="3269" y="2280"/>
                    </a:cubicBezTo>
                    <a:cubicBezTo>
                      <a:pt x="4301" y="2959"/>
                      <a:pt x="5419" y="3461"/>
                      <a:pt x="6544" y="3963"/>
                    </a:cubicBezTo>
                    <a:cubicBezTo>
                      <a:pt x="6509" y="4020"/>
                      <a:pt x="6480" y="4084"/>
                      <a:pt x="6480" y="4140"/>
                    </a:cubicBezTo>
                    <a:cubicBezTo>
                      <a:pt x="6452" y="4197"/>
                      <a:pt x="6424" y="4260"/>
                      <a:pt x="6395" y="4317"/>
                    </a:cubicBezTo>
                    <a:cubicBezTo>
                      <a:pt x="6395" y="4345"/>
                      <a:pt x="6395" y="4345"/>
                      <a:pt x="6424" y="4345"/>
                    </a:cubicBezTo>
                    <a:lnTo>
                      <a:pt x="6424" y="4374"/>
                    </a:lnTo>
                    <a:lnTo>
                      <a:pt x="6452" y="4345"/>
                    </a:lnTo>
                    <a:cubicBezTo>
                      <a:pt x="6480" y="4289"/>
                      <a:pt x="6509" y="4197"/>
                      <a:pt x="6509" y="4140"/>
                    </a:cubicBezTo>
                    <a:cubicBezTo>
                      <a:pt x="6544" y="4084"/>
                      <a:pt x="6572" y="4020"/>
                      <a:pt x="6601" y="3963"/>
                    </a:cubicBezTo>
                    <a:lnTo>
                      <a:pt x="6601" y="3935"/>
                    </a:lnTo>
                    <a:lnTo>
                      <a:pt x="6572" y="3935"/>
                    </a:lnTo>
                    <a:cubicBezTo>
                      <a:pt x="5483" y="3433"/>
                      <a:pt x="4330" y="2902"/>
                      <a:pt x="3297" y="2223"/>
                    </a:cubicBezTo>
                    <a:cubicBezTo>
                      <a:pt x="2915" y="1990"/>
                      <a:pt x="2561" y="1692"/>
                      <a:pt x="2207" y="1431"/>
                    </a:cubicBezTo>
                    <a:cubicBezTo>
                      <a:pt x="1528" y="900"/>
                      <a:pt x="821" y="370"/>
                      <a:pt x="28" y="16"/>
                    </a:cubicBezTo>
                    <a:cubicBezTo>
                      <a:pt x="28" y="4"/>
                      <a:pt x="25"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5610745" y="4321400"/>
                <a:ext cx="22659" cy="12858"/>
              </a:xfrm>
              <a:custGeom>
                <a:avLst/>
                <a:gdLst/>
                <a:ahLst/>
                <a:cxnLst/>
                <a:rect l="l" t="t" r="r" b="b"/>
                <a:pathLst>
                  <a:path w="652" h="370" extrusionOk="0">
                    <a:moveTo>
                      <a:pt x="616" y="0"/>
                    </a:moveTo>
                    <a:cubicBezTo>
                      <a:pt x="608" y="0"/>
                      <a:pt x="595" y="16"/>
                      <a:pt x="595" y="16"/>
                    </a:cubicBezTo>
                    <a:cubicBezTo>
                      <a:pt x="560" y="129"/>
                      <a:pt x="475" y="221"/>
                      <a:pt x="383" y="278"/>
                    </a:cubicBezTo>
                    <a:cubicBezTo>
                      <a:pt x="303" y="298"/>
                      <a:pt x="219" y="318"/>
                      <a:pt x="147" y="318"/>
                    </a:cubicBezTo>
                    <a:cubicBezTo>
                      <a:pt x="117" y="318"/>
                      <a:pt x="89" y="314"/>
                      <a:pt x="65" y="306"/>
                    </a:cubicBezTo>
                    <a:cubicBezTo>
                      <a:pt x="53" y="297"/>
                      <a:pt x="42" y="293"/>
                      <a:pt x="32" y="293"/>
                    </a:cubicBezTo>
                    <a:cubicBezTo>
                      <a:pt x="13" y="293"/>
                      <a:pt x="1" y="306"/>
                      <a:pt x="1" y="306"/>
                    </a:cubicBezTo>
                    <a:cubicBezTo>
                      <a:pt x="1" y="334"/>
                      <a:pt x="1" y="334"/>
                      <a:pt x="29" y="334"/>
                    </a:cubicBezTo>
                    <a:cubicBezTo>
                      <a:pt x="65" y="370"/>
                      <a:pt x="121" y="370"/>
                      <a:pt x="178" y="370"/>
                    </a:cubicBezTo>
                    <a:cubicBezTo>
                      <a:pt x="270" y="370"/>
                      <a:pt x="326" y="370"/>
                      <a:pt x="418" y="306"/>
                    </a:cubicBezTo>
                    <a:cubicBezTo>
                      <a:pt x="531" y="249"/>
                      <a:pt x="623" y="157"/>
                      <a:pt x="652" y="44"/>
                    </a:cubicBezTo>
                    <a:cubicBezTo>
                      <a:pt x="652" y="16"/>
                      <a:pt x="652" y="16"/>
                      <a:pt x="623" y="16"/>
                    </a:cubicBezTo>
                    <a:cubicBezTo>
                      <a:pt x="623" y="4"/>
                      <a:pt x="62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5664091" y="4287203"/>
                <a:ext cx="35378" cy="33223"/>
              </a:xfrm>
              <a:custGeom>
                <a:avLst/>
                <a:gdLst/>
                <a:ahLst/>
                <a:cxnLst/>
                <a:rect l="l" t="t" r="r" b="b"/>
                <a:pathLst>
                  <a:path w="1018" h="956" extrusionOk="0">
                    <a:moveTo>
                      <a:pt x="477" y="0"/>
                    </a:moveTo>
                    <a:cubicBezTo>
                      <a:pt x="274" y="0"/>
                      <a:pt x="67" y="136"/>
                      <a:pt x="1" y="377"/>
                    </a:cubicBezTo>
                    <a:lnTo>
                      <a:pt x="298" y="936"/>
                    </a:lnTo>
                    <a:cubicBezTo>
                      <a:pt x="346" y="949"/>
                      <a:pt x="392" y="955"/>
                      <a:pt x="436" y="955"/>
                    </a:cubicBezTo>
                    <a:cubicBezTo>
                      <a:pt x="796" y="955"/>
                      <a:pt x="1018" y="551"/>
                      <a:pt x="885" y="293"/>
                    </a:cubicBezTo>
                    <a:cubicBezTo>
                      <a:pt x="806" y="92"/>
                      <a:pt x="643" y="0"/>
                      <a:pt x="477"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5669269" y="4294501"/>
                <a:ext cx="14283" cy="10009"/>
              </a:xfrm>
              <a:custGeom>
                <a:avLst/>
                <a:gdLst/>
                <a:ahLst/>
                <a:cxnLst/>
                <a:rect l="l" t="t" r="r" b="b"/>
                <a:pathLst>
                  <a:path w="411" h="288" extrusionOk="0">
                    <a:moveTo>
                      <a:pt x="271" y="0"/>
                    </a:moveTo>
                    <a:cubicBezTo>
                      <a:pt x="219" y="0"/>
                      <a:pt x="168" y="14"/>
                      <a:pt x="114" y="47"/>
                    </a:cubicBezTo>
                    <a:cubicBezTo>
                      <a:pt x="29" y="111"/>
                      <a:pt x="1" y="196"/>
                      <a:pt x="1" y="259"/>
                    </a:cubicBezTo>
                    <a:cubicBezTo>
                      <a:pt x="1" y="288"/>
                      <a:pt x="1" y="288"/>
                      <a:pt x="29" y="288"/>
                    </a:cubicBezTo>
                    <a:cubicBezTo>
                      <a:pt x="29" y="288"/>
                      <a:pt x="57" y="288"/>
                      <a:pt x="57" y="259"/>
                    </a:cubicBezTo>
                    <a:cubicBezTo>
                      <a:pt x="57" y="196"/>
                      <a:pt x="85" y="139"/>
                      <a:pt x="149" y="111"/>
                    </a:cubicBezTo>
                    <a:cubicBezTo>
                      <a:pt x="182" y="74"/>
                      <a:pt x="223" y="59"/>
                      <a:pt x="270" y="59"/>
                    </a:cubicBezTo>
                    <a:cubicBezTo>
                      <a:pt x="305" y="59"/>
                      <a:pt x="343" y="67"/>
                      <a:pt x="383" y="83"/>
                    </a:cubicBezTo>
                    <a:lnTo>
                      <a:pt x="411" y="47"/>
                    </a:lnTo>
                    <a:cubicBezTo>
                      <a:pt x="411" y="19"/>
                      <a:pt x="411" y="19"/>
                      <a:pt x="383" y="19"/>
                    </a:cubicBezTo>
                    <a:cubicBezTo>
                      <a:pt x="344" y="7"/>
                      <a:pt x="308"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5746976" y="4431357"/>
                <a:ext cx="106725" cy="137446"/>
              </a:xfrm>
              <a:custGeom>
                <a:avLst/>
                <a:gdLst/>
                <a:ahLst/>
                <a:cxnLst/>
                <a:rect l="l" t="t" r="r" b="b"/>
                <a:pathLst>
                  <a:path w="3071" h="3955" extrusionOk="0">
                    <a:moveTo>
                      <a:pt x="1655" y="0"/>
                    </a:moveTo>
                    <a:lnTo>
                      <a:pt x="0" y="1507"/>
                    </a:lnTo>
                    <a:cubicBezTo>
                      <a:pt x="120" y="2009"/>
                      <a:pt x="149" y="3099"/>
                      <a:pt x="149" y="3955"/>
                    </a:cubicBezTo>
                    <a:cubicBezTo>
                      <a:pt x="474" y="3926"/>
                      <a:pt x="799" y="3863"/>
                      <a:pt x="1097" y="3806"/>
                    </a:cubicBezTo>
                    <a:cubicBezTo>
                      <a:pt x="1769" y="3686"/>
                      <a:pt x="2419" y="3481"/>
                      <a:pt x="3070" y="3219"/>
                    </a:cubicBezTo>
                    <a:cubicBezTo>
                      <a:pt x="2865" y="2009"/>
                      <a:pt x="2540" y="856"/>
                      <a:pt x="1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5509476" y="4735722"/>
                <a:ext cx="248828" cy="12302"/>
              </a:xfrm>
              <a:custGeom>
                <a:avLst/>
                <a:gdLst/>
                <a:ahLst/>
                <a:cxnLst/>
                <a:rect l="l" t="t" r="r" b="b"/>
                <a:pathLst>
                  <a:path w="7160" h="354" extrusionOk="0">
                    <a:moveTo>
                      <a:pt x="177" y="0"/>
                    </a:moveTo>
                    <a:cubicBezTo>
                      <a:pt x="85" y="0"/>
                      <a:pt x="0" y="57"/>
                      <a:pt x="0" y="177"/>
                    </a:cubicBezTo>
                    <a:cubicBezTo>
                      <a:pt x="0" y="262"/>
                      <a:pt x="85" y="354"/>
                      <a:pt x="177" y="354"/>
                    </a:cubicBezTo>
                    <a:lnTo>
                      <a:pt x="6983" y="354"/>
                    </a:lnTo>
                    <a:cubicBezTo>
                      <a:pt x="7075" y="354"/>
                      <a:pt x="7159" y="262"/>
                      <a:pt x="7159" y="177"/>
                    </a:cubicBezTo>
                    <a:cubicBezTo>
                      <a:pt x="7159" y="57"/>
                      <a:pt x="7075" y="0"/>
                      <a:pt x="6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5465444" y="4626042"/>
                <a:ext cx="252060" cy="112668"/>
              </a:xfrm>
              <a:custGeom>
                <a:avLst/>
                <a:gdLst/>
                <a:ahLst/>
                <a:cxnLst/>
                <a:rect l="l" t="t" r="r" b="b"/>
                <a:pathLst>
                  <a:path w="7253" h="3242" extrusionOk="0">
                    <a:moveTo>
                      <a:pt x="178" y="1"/>
                    </a:moveTo>
                    <a:cubicBezTo>
                      <a:pt x="86" y="1"/>
                      <a:pt x="1" y="93"/>
                      <a:pt x="57" y="206"/>
                    </a:cubicBezTo>
                    <a:lnTo>
                      <a:pt x="1296" y="3241"/>
                    </a:lnTo>
                    <a:lnTo>
                      <a:pt x="7252" y="3241"/>
                    </a:lnTo>
                    <a:lnTo>
                      <a:pt x="5950" y="93"/>
                    </a:lnTo>
                    <a:cubicBezTo>
                      <a:pt x="5922" y="29"/>
                      <a:pt x="5894"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5567721" y="4671047"/>
                <a:ext cx="29783" cy="22659"/>
              </a:xfrm>
              <a:custGeom>
                <a:avLst/>
                <a:gdLst/>
                <a:ahLst/>
                <a:cxnLst/>
                <a:rect l="l" t="t" r="r" b="b"/>
                <a:pathLst>
                  <a:path w="857" h="652" extrusionOk="0">
                    <a:moveTo>
                      <a:pt x="326" y="64"/>
                    </a:moveTo>
                    <a:cubicBezTo>
                      <a:pt x="503" y="64"/>
                      <a:pt x="708" y="177"/>
                      <a:pt x="772" y="326"/>
                    </a:cubicBezTo>
                    <a:cubicBezTo>
                      <a:pt x="800" y="418"/>
                      <a:pt x="800" y="475"/>
                      <a:pt x="772" y="503"/>
                    </a:cubicBezTo>
                    <a:cubicBezTo>
                      <a:pt x="708" y="567"/>
                      <a:pt x="652" y="595"/>
                      <a:pt x="560" y="595"/>
                    </a:cubicBezTo>
                    <a:cubicBezTo>
                      <a:pt x="355" y="595"/>
                      <a:pt x="149" y="475"/>
                      <a:pt x="93" y="326"/>
                    </a:cubicBezTo>
                    <a:cubicBezTo>
                      <a:pt x="64" y="269"/>
                      <a:pt x="93" y="213"/>
                      <a:pt x="121" y="149"/>
                    </a:cubicBezTo>
                    <a:cubicBezTo>
                      <a:pt x="149" y="93"/>
                      <a:pt x="241" y="64"/>
                      <a:pt x="326" y="64"/>
                    </a:cubicBezTo>
                    <a:close/>
                    <a:moveTo>
                      <a:pt x="326" y="1"/>
                    </a:moveTo>
                    <a:cubicBezTo>
                      <a:pt x="206" y="1"/>
                      <a:pt x="121" y="36"/>
                      <a:pt x="64" y="121"/>
                    </a:cubicBezTo>
                    <a:cubicBezTo>
                      <a:pt x="29" y="177"/>
                      <a:pt x="1" y="269"/>
                      <a:pt x="29" y="326"/>
                    </a:cubicBezTo>
                    <a:cubicBezTo>
                      <a:pt x="121" y="503"/>
                      <a:pt x="326" y="651"/>
                      <a:pt x="560" y="651"/>
                    </a:cubicBezTo>
                    <a:cubicBezTo>
                      <a:pt x="652" y="651"/>
                      <a:pt x="772" y="623"/>
                      <a:pt x="800" y="531"/>
                    </a:cubicBezTo>
                    <a:cubicBezTo>
                      <a:pt x="857" y="475"/>
                      <a:pt x="857" y="418"/>
                      <a:pt x="829" y="326"/>
                    </a:cubicBezTo>
                    <a:cubicBezTo>
                      <a:pt x="772" y="149"/>
                      <a:pt x="531"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5640493" y="4353650"/>
                <a:ext cx="18488" cy="17481"/>
              </a:xfrm>
              <a:custGeom>
                <a:avLst/>
                <a:gdLst/>
                <a:ahLst/>
                <a:cxnLst/>
                <a:rect l="l" t="t" r="r" b="b"/>
                <a:pathLst>
                  <a:path w="532" h="503" extrusionOk="0">
                    <a:moveTo>
                      <a:pt x="531" y="1"/>
                    </a:moveTo>
                    <a:cubicBezTo>
                      <a:pt x="383" y="85"/>
                      <a:pt x="178" y="149"/>
                      <a:pt x="1" y="149"/>
                    </a:cubicBezTo>
                    <a:lnTo>
                      <a:pt x="1" y="503"/>
                    </a:lnTo>
                    <a:cubicBezTo>
                      <a:pt x="234" y="411"/>
                      <a:pt x="447" y="234"/>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5257971" y="4238828"/>
                <a:ext cx="103041" cy="82224"/>
              </a:xfrm>
              <a:custGeom>
                <a:avLst/>
                <a:gdLst/>
                <a:ahLst/>
                <a:cxnLst/>
                <a:rect l="l" t="t" r="r" b="b"/>
                <a:pathLst>
                  <a:path w="2965" h="2366" extrusionOk="0">
                    <a:moveTo>
                      <a:pt x="1160" y="1"/>
                    </a:moveTo>
                    <a:cubicBezTo>
                      <a:pt x="1132" y="1"/>
                      <a:pt x="1047" y="29"/>
                      <a:pt x="1104" y="57"/>
                    </a:cubicBezTo>
                    <a:cubicBezTo>
                      <a:pt x="1132" y="93"/>
                      <a:pt x="1160" y="121"/>
                      <a:pt x="1224" y="149"/>
                    </a:cubicBezTo>
                    <a:cubicBezTo>
                      <a:pt x="1252" y="149"/>
                      <a:pt x="1281" y="178"/>
                      <a:pt x="1309" y="206"/>
                    </a:cubicBezTo>
                    <a:cubicBezTo>
                      <a:pt x="1401" y="298"/>
                      <a:pt x="1486" y="355"/>
                      <a:pt x="1549" y="447"/>
                    </a:cubicBezTo>
                    <a:cubicBezTo>
                      <a:pt x="1634" y="560"/>
                      <a:pt x="1663" y="708"/>
                      <a:pt x="1726" y="829"/>
                    </a:cubicBezTo>
                    <a:cubicBezTo>
                      <a:pt x="1755" y="1034"/>
                      <a:pt x="1726" y="1295"/>
                      <a:pt x="1457" y="1295"/>
                    </a:cubicBezTo>
                    <a:cubicBezTo>
                      <a:pt x="1443" y="1298"/>
                      <a:pt x="1429" y="1299"/>
                      <a:pt x="1415" y="1299"/>
                    </a:cubicBezTo>
                    <a:cubicBezTo>
                      <a:pt x="1192" y="1299"/>
                      <a:pt x="944" y="1051"/>
                      <a:pt x="778" y="885"/>
                    </a:cubicBezTo>
                    <a:cubicBezTo>
                      <a:pt x="665" y="765"/>
                      <a:pt x="517" y="588"/>
                      <a:pt x="340" y="503"/>
                    </a:cubicBezTo>
                    <a:cubicBezTo>
                      <a:pt x="317" y="496"/>
                      <a:pt x="294" y="492"/>
                      <a:pt x="272" y="492"/>
                    </a:cubicBezTo>
                    <a:cubicBezTo>
                      <a:pt x="122" y="492"/>
                      <a:pt x="1" y="646"/>
                      <a:pt x="99" y="800"/>
                    </a:cubicBezTo>
                    <a:cubicBezTo>
                      <a:pt x="163" y="857"/>
                      <a:pt x="219" y="913"/>
                      <a:pt x="276" y="1005"/>
                    </a:cubicBezTo>
                    <a:cubicBezTo>
                      <a:pt x="311" y="1034"/>
                      <a:pt x="340" y="1119"/>
                      <a:pt x="368" y="1182"/>
                    </a:cubicBezTo>
                    <a:cubicBezTo>
                      <a:pt x="488" y="1416"/>
                      <a:pt x="630" y="1649"/>
                      <a:pt x="807" y="1861"/>
                    </a:cubicBezTo>
                    <a:cubicBezTo>
                      <a:pt x="1132" y="2215"/>
                      <a:pt x="1514" y="2272"/>
                      <a:pt x="1960" y="2357"/>
                    </a:cubicBezTo>
                    <a:cubicBezTo>
                      <a:pt x="2011" y="2363"/>
                      <a:pt x="2061" y="2366"/>
                      <a:pt x="2110" y="2366"/>
                    </a:cubicBezTo>
                    <a:cubicBezTo>
                      <a:pt x="2345" y="2366"/>
                      <a:pt x="2554" y="2293"/>
                      <a:pt x="2724" y="2123"/>
                    </a:cubicBezTo>
                    <a:cubicBezTo>
                      <a:pt x="2752" y="2123"/>
                      <a:pt x="2752" y="2095"/>
                      <a:pt x="2787" y="2095"/>
                    </a:cubicBezTo>
                    <a:cubicBezTo>
                      <a:pt x="2844" y="2038"/>
                      <a:pt x="2901" y="1975"/>
                      <a:pt x="2929" y="1890"/>
                    </a:cubicBezTo>
                    <a:cubicBezTo>
                      <a:pt x="2964" y="1798"/>
                      <a:pt x="2964" y="1685"/>
                      <a:pt x="2964" y="1593"/>
                    </a:cubicBezTo>
                    <a:cubicBezTo>
                      <a:pt x="2964" y="1387"/>
                      <a:pt x="2929" y="1182"/>
                      <a:pt x="2872" y="1005"/>
                    </a:cubicBezTo>
                    <a:cubicBezTo>
                      <a:pt x="2844" y="913"/>
                      <a:pt x="2787" y="829"/>
                      <a:pt x="2724" y="737"/>
                    </a:cubicBezTo>
                    <a:cubicBezTo>
                      <a:pt x="2695" y="652"/>
                      <a:pt x="2639" y="560"/>
                      <a:pt x="2547" y="503"/>
                    </a:cubicBezTo>
                    <a:cubicBezTo>
                      <a:pt x="2462" y="411"/>
                      <a:pt x="2370" y="355"/>
                      <a:pt x="2257" y="270"/>
                    </a:cubicBezTo>
                    <a:cubicBezTo>
                      <a:pt x="2193" y="234"/>
                      <a:pt x="2165" y="206"/>
                      <a:pt x="2108" y="178"/>
                    </a:cubicBezTo>
                    <a:cubicBezTo>
                      <a:pt x="2045" y="149"/>
                      <a:pt x="1988" y="121"/>
                      <a:pt x="1931" y="93"/>
                    </a:cubicBezTo>
                    <a:cubicBezTo>
                      <a:pt x="1811" y="57"/>
                      <a:pt x="1663" y="29"/>
                      <a:pt x="1514" y="29"/>
                    </a:cubicBezTo>
                    <a:cubicBezTo>
                      <a:pt x="1401" y="1"/>
                      <a:pt x="1281" y="1"/>
                      <a:pt x="1160"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5244174" y="4208662"/>
                <a:ext cx="8167" cy="23076"/>
              </a:xfrm>
              <a:custGeom>
                <a:avLst/>
                <a:gdLst/>
                <a:ahLst/>
                <a:cxnLst/>
                <a:rect l="l" t="t" r="r" b="b"/>
                <a:pathLst>
                  <a:path w="235" h="664" extrusionOk="0">
                    <a:moveTo>
                      <a:pt x="152" y="0"/>
                    </a:moveTo>
                    <a:cubicBezTo>
                      <a:pt x="146" y="0"/>
                      <a:pt x="142" y="3"/>
                      <a:pt x="142" y="13"/>
                    </a:cubicBezTo>
                    <a:cubicBezTo>
                      <a:pt x="114" y="13"/>
                      <a:pt x="114" y="13"/>
                      <a:pt x="114" y="41"/>
                    </a:cubicBezTo>
                    <a:cubicBezTo>
                      <a:pt x="178" y="218"/>
                      <a:pt x="114" y="459"/>
                      <a:pt x="1" y="635"/>
                    </a:cubicBezTo>
                    <a:lnTo>
                      <a:pt x="1" y="664"/>
                    </a:lnTo>
                    <a:lnTo>
                      <a:pt x="58" y="664"/>
                    </a:lnTo>
                    <a:cubicBezTo>
                      <a:pt x="178" y="487"/>
                      <a:pt x="234" y="253"/>
                      <a:pt x="178" y="13"/>
                    </a:cubicBezTo>
                    <a:cubicBezTo>
                      <a:pt x="178" y="13"/>
                      <a:pt x="16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5234860" y="4234657"/>
                <a:ext cx="7159" cy="5213"/>
              </a:xfrm>
              <a:custGeom>
                <a:avLst/>
                <a:gdLst/>
                <a:ahLst/>
                <a:cxnLst/>
                <a:rect l="l" t="t" r="r" b="b"/>
                <a:pathLst>
                  <a:path w="206" h="150" extrusionOk="0">
                    <a:moveTo>
                      <a:pt x="149" y="1"/>
                    </a:moveTo>
                    <a:cubicBezTo>
                      <a:pt x="120" y="64"/>
                      <a:pt x="92" y="64"/>
                      <a:pt x="28" y="93"/>
                    </a:cubicBezTo>
                    <a:lnTo>
                      <a:pt x="0" y="121"/>
                    </a:lnTo>
                    <a:lnTo>
                      <a:pt x="28" y="149"/>
                    </a:lnTo>
                    <a:lnTo>
                      <a:pt x="57" y="149"/>
                    </a:lnTo>
                    <a:cubicBezTo>
                      <a:pt x="120" y="121"/>
                      <a:pt x="149" y="93"/>
                      <a:pt x="177" y="64"/>
                    </a:cubicBezTo>
                    <a:cubicBezTo>
                      <a:pt x="205" y="36"/>
                      <a:pt x="205" y="36"/>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5389475" y="4458152"/>
                <a:ext cx="8410" cy="8132"/>
              </a:xfrm>
              <a:custGeom>
                <a:avLst/>
                <a:gdLst/>
                <a:ahLst/>
                <a:cxnLst/>
                <a:rect l="l" t="t" r="r" b="b"/>
                <a:pathLst>
                  <a:path w="242" h="234" extrusionOk="0">
                    <a:moveTo>
                      <a:pt x="1" y="0"/>
                    </a:moveTo>
                    <a:cubicBezTo>
                      <a:pt x="1" y="57"/>
                      <a:pt x="1" y="113"/>
                      <a:pt x="65" y="177"/>
                    </a:cubicBezTo>
                    <a:cubicBezTo>
                      <a:pt x="93" y="205"/>
                      <a:pt x="149" y="234"/>
                      <a:pt x="178" y="234"/>
                    </a:cubicBezTo>
                    <a:lnTo>
                      <a:pt x="206" y="234"/>
                    </a:lnTo>
                    <a:cubicBezTo>
                      <a:pt x="206" y="234"/>
                      <a:pt x="241" y="234"/>
                      <a:pt x="241" y="205"/>
                    </a:cubicBezTo>
                    <a:cubicBezTo>
                      <a:pt x="241" y="177"/>
                      <a:pt x="206" y="177"/>
                      <a:pt x="206" y="177"/>
                    </a:cubicBezTo>
                    <a:cubicBezTo>
                      <a:pt x="149" y="177"/>
                      <a:pt x="121" y="177"/>
                      <a:pt x="93" y="149"/>
                    </a:cubicBezTo>
                    <a:cubicBezTo>
                      <a:pt x="65" y="85"/>
                      <a:pt x="65" y="57"/>
                      <a:pt x="65" y="28"/>
                    </a:cubicBezTo>
                    <a:cubicBezTo>
                      <a:pt x="65" y="0"/>
                      <a:pt x="6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5690676" y="4886583"/>
                <a:ext cx="37880" cy="34544"/>
              </a:xfrm>
              <a:custGeom>
                <a:avLst/>
                <a:gdLst/>
                <a:ahLst/>
                <a:cxnLst/>
                <a:rect l="l" t="t" r="r" b="b"/>
                <a:pathLst>
                  <a:path w="1090" h="994" extrusionOk="0">
                    <a:moveTo>
                      <a:pt x="513" y="0"/>
                    </a:moveTo>
                    <a:cubicBezTo>
                      <a:pt x="485" y="0"/>
                      <a:pt x="454" y="9"/>
                      <a:pt x="417" y="24"/>
                    </a:cubicBezTo>
                    <a:cubicBezTo>
                      <a:pt x="241" y="81"/>
                      <a:pt x="92" y="229"/>
                      <a:pt x="0" y="406"/>
                    </a:cubicBezTo>
                    <a:cubicBezTo>
                      <a:pt x="0" y="434"/>
                      <a:pt x="0" y="491"/>
                      <a:pt x="28" y="491"/>
                    </a:cubicBezTo>
                    <a:cubicBezTo>
                      <a:pt x="64" y="491"/>
                      <a:pt x="92" y="491"/>
                      <a:pt x="120" y="463"/>
                    </a:cubicBezTo>
                    <a:cubicBezTo>
                      <a:pt x="177" y="314"/>
                      <a:pt x="297" y="201"/>
                      <a:pt x="474" y="137"/>
                    </a:cubicBezTo>
                    <a:cubicBezTo>
                      <a:pt x="488" y="123"/>
                      <a:pt x="502" y="116"/>
                      <a:pt x="513" y="116"/>
                    </a:cubicBezTo>
                    <a:cubicBezTo>
                      <a:pt x="524" y="116"/>
                      <a:pt x="531" y="123"/>
                      <a:pt x="531" y="137"/>
                    </a:cubicBezTo>
                    <a:cubicBezTo>
                      <a:pt x="531" y="137"/>
                      <a:pt x="531" y="166"/>
                      <a:pt x="474" y="229"/>
                    </a:cubicBezTo>
                    <a:cubicBezTo>
                      <a:pt x="417" y="342"/>
                      <a:pt x="354" y="463"/>
                      <a:pt x="325" y="583"/>
                    </a:cubicBezTo>
                    <a:cubicBezTo>
                      <a:pt x="325" y="611"/>
                      <a:pt x="297" y="696"/>
                      <a:pt x="354" y="760"/>
                    </a:cubicBezTo>
                    <a:cubicBezTo>
                      <a:pt x="391" y="793"/>
                      <a:pt x="436" y="807"/>
                      <a:pt x="478" y="807"/>
                    </a:cubicBezTo>
                    <a:cubicBezTo>
                      <a:pt x="507" y="807"/>
                      <a:pt x="535" y="800"/>
                      <a:pt x="559" y="788"/>
                    </a:cubicBezTo>
                    <a:cubicBezTo>
                      <a:pt x="594" y="760"/>
                      <a:pt x="623" y="731"/>
                      <a:pt x="651" y="696"/>
                    </a:cubicBezTo>
                    <a:lnTo>
                      <a:pt x="679" y="668"/>
                    </a:lnTo>
                    <a:cubicBezTo>
                      <a:pt x="735" y="583"/>
                      <a:pt x="855" y="520"/>
                      <a:pt x="946" y="491"/>
                    </a:cubicBezTo>
                    <a:lnTo>
                      <a:pt x="946" y="491"/>
                    </a:lnTo>
                    <a:cubicBezTo>
                      <a:pt x="944" y="507"/>
                      <a:pt x="935" y="519"/>
                      <a:pt x="913" y="519"/>
                    </a:cubicBezTo>
                    <a:cubicBezTo>
                      <a:pt x="828" y="640"/>
                      <a:pt x="799" y="788"/>
                      <a:pt x="799" y="937"/>
                    </a:cubicBezTo>
                    <a:cubicBezTo>
                      <a:pt x="799" y="965"/>
                      <a:pt x="828" y="993"/>
                      <a:pt x="856" y="993"/>
                    </a:cubicBezTo>
                    <a:cubicBezTo>
                      <a:pt x="913" y="993"/>
                      <a:pt x="913" y="965"/>
                      <a:pt x="913" y="937"/>
                    </a:cubicBezTo>
                    <a:cubicBezTo>
                      <a:pt x="913" y="816"/>
                      <a:pt x="948" y="696"/>
                      <a:pt x="1005" y="611"/>
                    </a:cubicBezTo>
                    <a:cubicBezTo>
                      <a:pt x="1033" y="583"/>
                      <a:pt x="1089" y="491"/>
                      <a:pt x="1061" y="434"/>
                    </a:cubicBezTo>
                    <a:cubicBezTo>
                      <a:pt x="1061" y="406"/>
                      <a:pt x="1033" y="378"/>
                      <a:pt x="1005" y="342"/>
                    </a:cubicBezTo>
                    <a:cubicBezTo>
                      <a:pt x="948" y="342"/>
                      <a:pt x="913" y="378"/>
                      <a:pt x="884" y="378"/>
                    </a:cubicBezTo>
                    <a:cubicBezTo>
                      <a:pt x="771" y="434"/>
                      <a:pt x="679" y="491"/>
                      <a:pt x="594" y="611"/>
                    </a:cubicBezTo>
                    <a:lnTo>
                      <a:pt x="559" y="611"/>
                    </a:lnTo>
                    <a:cubicBezTo>
                      <a:pt x="559" y="640"/>
                      <a:pt x="531" y="668"/>
                      <a:pt x="502" y="668"/>
                    </a:cubicBezTo>
                    <a:cubicBezTo>
                      <a:pt x="474" y="696"/>
                      <a:pt x="446" y="696"/>
                      <a:pt x="446" y="696"/>
                    </a:cubicBezTo>
                    <a:cubicBezTo>
                      <a:pt x="446" y="668"/>
                      <a:pt x="417" y="668"/>
                      <a:pt x="446" y="611"/>
                    </a:cubicBezTo>
                    <a:cubicBezTo>
                      <a:pt x="474" y="491"/>
                      <a:pt x="502" y="378"/>
                      <a:pt x="594" y="286"/>
                    </a:cubicBezTo>
                    <a:cubicBezTo>
                      <a:pt x="651" y="201"/>
                      <a:pt x="679" y="109"/>
                      <a:pt x="623" y="52"/>
                    </a:cubicBezTo>
                    <a:cubicBezTo>
                      <a:pt x="586" y="16"/>
                      <a:pt x="552"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5530849" y="4869311"/>
                <a:ext cx="39131" cy="31416"/>
              </a:xfrm>
              <a:custGeom>
                <a:avLst/>
                <a:gdLst/>
                <a:ahLst/>
                <a:cxnLst/>
                <a:rect l="l" t="t" r="r" b="b"/>
                <a:pathLst>
                  <a:path w="1126" h="904" extrusionOk="0">
                    <a:moveTo>
                      <a:pt x="818" y="0"/>
                    </a:moveTo>
                    <a:cubicBezTo>
                      <a:pt x="783" y="0"/>
                      <a:pt x="746" y="7"/>
                      <a:pt x="708" y="19"/>
                    </a:cubicBezTo>
                    <a:cubicBezTo>
                      <a:pt x="652" y="47"/>
                      <a:pt x="595" y="104"/>
                      <a:pt x="595" y="167"/>
                    </a:cubicBezTo>
                    <a:cubicBezTo>
                      <a:pt x="595" y="196"/>
                      <a:pt x="623" y="224"/>
                      <a:pt x="623" y="252"/>
                    </a:cubicBezTo>
                    <a:lnTo>
                      <a:pt x="623" y="309"/>
                    </a:lnTo>
                    <a:cubicBezTo>
                      <a:pt x="652" y="344"/>
                      <a:pt x="623" y="401"/>
                      <a:pt x="595" y="429"/>
                    </a:cubicBezTo>
                    <a:cubicBezTo>
                      <a:pt x="560" y="429"/>
                      <a:pt x="531" y="429"/>
                      <a:pt x="503" y="401"/>
                    </a:cubicBezTo>
                    <a:cubicBezTo>
                      <a:pt x="475" y="401"/>
                      <a:pt x="475" y="372"/>
                      <a:pt x="475" y="309"/>
                    </a:cubicBezTo>
                    <a:cubicBezTo>
                      <a:pt x="475" y="281"/>
                      <a:pt x="475" y="224"/>
                      <a:pt x="418" y="167"/>
                    </a:cubicBezTo>
                    <a:cubicBezTo>
                      <a:pt x="383" y="132"/>
                      <a:pt x="326" y="104"/>
                      <a:pt x="270" y="104"/>
                    </a:cubicBezTo>
                    <a:cubicBezTo>
                      <a:pt x="206" y="132"/>
                      <a:pt x="121" y="167"/>
                      <a:pt x="93" y="252"/>
                    </a:cubicBezTo>
                    <a:cubicBezTo>
                      <a:pt x="64" y="344"/>
                      <a:pt x="64" y="429"/>
                      <a:pt x="64" y="521"/>
                    </a:cubicBezTo>
                    <a:lnTo>
                      <a:pt x="93" y="578"/>
                    </a:lnTo>
                    <a:cubicBezTo>
                      <a:pt x="93" y="663"/>
                      <a:pt x="64" y="754"/>
                      <a:pt x="29" y="783"/>
                    </a:cubicBezTo>
                    <a:cubicBezTo>
                      <a:pt x="1" y="811"/>
                      <a:pt x="1" y="839"/>
                      <a:pt x="29" y="875"/>
                    </a:cubicBezTo>
                    <a:cubicBezTo>
                      <a:pt x="29" y="903"/>
                      <a:pt x="64" y="903"/>
                      <a:pt x="64" y="903"/>
                    </a:cubicBezTo>
                    <a:cubicBezTo>
                      <a:pt x="93" y="903"/>
                      <a:pt x="93" y="903"/>
                      <a:pt x="121" y="875"/>
                    </a:cubicBezTo>
                    <a:cubicBezTo>
                      <a:pt x="178" y="811"/>
                      <a:pt x="206" y="698"/>
                      <a:pt x="206" y="549"/>
                    </a:cubicBezTo>
                    <a:lnTo>
                      <a:pt x="178" y="521"/>
                    </a:lnTo>
                    <a:cubicBezTo>
                      <a:pt x="178" y="429"/>
                      <a:pt x="178" y="372"/>
                      <a:pt x="206" y="281"/>
                    </a:cubicBezTo>
                    <a:cubicBezTo>
                      <a:pt x="206" y="252"/>
                      <a:pt x="241" y="224"/>
                      <a:pt x="298" y="224"/>
                    </a:cubicBezTo>
                    <a:cubicBezTo>
                      <a:pt x="326" y="224"/>
                      <a:pt x="326" y="224"/>
                      <a:pt x="326" y="252"/>
                    </a:cubicBezTo>
                    <a:cubicBezTo>
                      <a:pt x="354" y="252"/>
                      <a:pt x="354" y="281"/>
                      <a:pt x="354" y="344"/>
                    </a:cubicBezTo>
                    <a:cubicBezTo>
                      <a:pt x="354" y="372"/>
                      <a:pt x="383" y="429"/>
                      <a:pt x="418" y="486"/>
                    </a:cubicBezTo>
                    <a:cubicBezTo>
                      <a:pt x="453" y="526"/>
                      <a:pt x="514" y="552"/>
                      <a:pt x="575" y="552"/>
                    </a:cubicBezTo>
                    <a:cubicBezTo>
                      <a:pt x="611" y="552"/>
                      <a:pt x="648" y="542"/>
                      <a:pt x="680" y="521"/>
                    </a:cubicBezTo>
                    <a:cubicBezTo>
                      <a:pt x="736" y="457"/>
                      <a:pt x="772" y="372"/>
                      <a:pt x="736" y="281"/>
                    </a:cubicBezTo>
                    <a:lnTo>
                      <a:pt x="736" y="224"/>
                    </a:lnTo>
                    <a:cubicBezTo>
                      <a:pt x="708" y="196"/>
                      <a:pt x="708" y="196"/>
                      <a:pt x="708" y="167"/>
                    </a:cubicBezTo>
                    <a:cubicBezTo>
                      <a:pt x="708" y="132"/>
                      <a:pt x="736" y="132"/>
                      <a:pt x="772" y="104"/>
                    </a:cubicBezTo>
                    <a:cubicBezTo>
                      <a:pt x="800" y="104"/>
                      <a:pt x="857" y="104"/>
                      <a:pt x="885" y="132"/>
                    </a:cubicBezTo>
                    <a:cubicBezTo>
                      <a:pt x="949" y="196"/>
                      <a:pt x="977" y="281"/>
                      <a:pt x="977" y="401"/>
                    </a:cubicBezTo>
                    <a:cubicBezTo>
                      <a:pt x="997" y="421"/>
                      <a:pt x="1017" y="441"/>
                      <a:pt x="1037" y="441"/>
                    </a:cubicBezTo>
                    <a:cubicBezTo>
                      <a:pt x="1045" y="441"/>
                      <a:pt x="1054" y="437"/>
                      <a:pt x="1062" y="429"/>
                    </a:cubicBezTo>
                    <a:cubicBezTo>
                      <a:pt x="1090" y="429"/>
                      <a:pt x="1125" y="401"/>
                      <a:pt x="1090" y="372"/>
                    </a:cubicBezTo>
                    <a:cubicBezTo>
                      <a:pt x="1090" y="281"/>
                      <a:pt x="1062" y="132"/>
                      <a:pt x="949" y="47"/>
                    </a:cubicBezTo>
                    <a:cubicBezTo>
                      <a:pt x="911" y="14"/>
                      <a:pt x="867"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5816794" y="4543192"/>
                <a:ext cx="36907" cy="18488"/>
              </a:xfrm>
              <a:custGeom>
                <a:avLst/>
                <a:gdLst/>
                <a:ahLst/>
                <a:cxnLst/>
                <a:rect l="l" t="t" r="r" b="b"/>
                <a:pathLst>
                  <a:path w="1062" h="532" extrusionOk="0">
                    <a:moveTo>
                      <a:pt x="998" y="1"/>
                    </a:moveTo>
                    <a:cubicBezTo>
                      <a:pt x="969" y="29"/>
                      <a:pt x="913" y="58"/>
                      <a:pt x="884" y="86"/>
                    </a:cubicBezTo>
                    <a:cubicBezTo>
                      <a:pt x="821" y="114"/>
                      <a:pt x="764" y="142"/>
                      <a:pt x="708" y="142"/>
                    </a:cubicBezTo>
                    <a:cubicBezTo>
                      <a:pt x="531" y="206"/>
                      <a:pt x="354" y="263"/>
                      <a:pt x="205" y="291"/>
                    </a:cubicBezTo>
                    <a:cubicBezTo>
                      <a:pt x="113" y="319"/>
                      <a:pt x="57" y="355"/>
                      <a:pt x="0" y="383"/>
                    </a:cubicBezTo>
                    <a:cubicBezTo>
                      <a:pt x="79" y="363"/>
                      <a:pt x="176" y="340"/>
                      <a:pt x="259" y="340"/>
                    </a:cubicBezTo>
                    <a:cubicBezTo>
                      <a:pt x="294" y="340"/>
                      <a:pt x="326" y="344"/>
                      <a:pt x="354" y="355"/>
                    </a:cubicBezTo>
                    <a:cubicBezTo>
                      <a:pt x="410" y="383"/>
                      <a:pt x="439" y="383"/>
                      <a:pt x="467" y="411"/>
                    </a:cubicBezTo>
                    <a:cubicBezTo>
                      <a:pt x="531" y="411"/>
                      <a:pt x="559" y="411"/>
                      <a:pt x="587" y="383"/>
                    </a:cubicBezTo>
                    <a:cubicBezTo>
                      <a:pt x="616" y="383"/>
                      <a:pt x="616" y="355"/>
                      <a:pt x="644" y="355"/>
                    </a:cubicBezTo>
                    <a:cubicBezTo>
                      <a:pt x="656" y="343"/>
                      <a:pt x="667" y="339"/>
                      <a:pt x="678" y="339"/>
                    </a:cubicBezTo>
                    <a:cubicBezTo>
                      <a:pt x="701" y="339"/>
                      <a:pt x="726" y="355"/>
                      <a:pt x="764" y="355"/>
                    </a:cubicBezTo>
                    <a:lnTo>
                      <a:pt x="856" y="440"/>
                    </a:lnTo>
                    <a:cubicBezTo>
                      <a:pt x="884" y="496"/>
                      <a:pt x="913" y="496"/>
                      <a:pt x="941" y="532"/>
                    </a:cubicBezTo>
                    <a:cubicBezTo>
                      <a:pt x="1033" y="532"/>
                      <a:pt x="1061" y="411"/>
                      <a:pt x="1061" y="411"/>
                    </a:cubicBezTo>
                    <a:cubicBezTo>
                      <a:pt x="1061" y="383"/>
                      <a:pt x="1033" y="142"/>
                      <a:pt x="1033" y="114"/>
                    </a:cubicBezTo>
                    <a:cubicBezTo>
                      <a:pt x="998" y="58"/>
                      <a:pt x="998" y="58"/>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5920287" y="4713619"/>
                <a:ext cx="32737" cy="50183"/>
              </a:xfrm>
              <a:custGeom>
                <a:avLst/>
                <a:gdLst/>
                <a:ahLst/>
                <a:cxnLst/>
                <a:rect l="l" t="t" r="r" b="b"/>
                <a:pathLst>
                  <a:path w="942" h="1444" extrusionOk="0">
                    <a:moveTo>
                      <a:pt x="620" y="1"/>
                    </a:moveTo>
                    <a:cubicBezTo>
                      <a:pt x="529" y="1"/>
                      <a:pt x="436" y="52"/>
                      <a:pt x="382" y="162"/>
                    </a:cubicBezTo>
                    <a:cubicBezTo>
                      <a:pt x="319" y="282"/>
                      <a:pt x="354" y="431"/>
                      <a:pt x="291" y="580"/>
                    </a:cubicBezTo>
                    <a:cubicBezTo>
                      <a:pt x="234" y="664"/>
                      <a:pt x="142" y="721"/>
                      <a:pt x="85" y="813"/>
                    </a:cubicBezTo>
                    <a:cubicBezTo>
                      <a:pt x="0" y="962"/>
                      <a:pt x="0" y="1138"/>
                      <a:pt x="85" y="1287"/>
                    </a:cubicBezTo>
                    <a:cubicBezTo>
                      <a:pt x="148" y="1383"/>
                      <a:pt x="249" y="1443"/>
                      <a:pt x="352" y="1443"/>
                    </a:cubicBezTo>
                    <a:cubicBezTo>
                      <a:pt x="401" y="1443"/>
                      <a:pt x="450" y="1430"/>
                      <a:pt x="496" y="1400"/>
                    </a:cubicBezTo>
                    <a:cubicBezTo>
                      <a:pt x="616" y="1344"/>
                      <a:pt x="708" y="1223"/>
                      <a:pt x="736" y="1110"/>
                    </a:cubicBezTo>
                    <a:cubicBezTo>
                      <a:pt x="821" y="841"/>
                      <a:pt x="941" y="459"/>
                      <a:pt x="849" y="190"/>
                    </a:cubicBezTo>
                    <a:cubicBezTo>
                      <a:pt x="819" y="67"/>
                      <a:pt x="722"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5339327" y="4680847"/>
                <a:ext cx="28810" cy="50461"/>
              </a:xfrm>
              <a:custGeom>
                <a:avLst/>
                <a:gdLst/>
                <a:ahLst/>
                <a:cxnLst/>
                <a:rect l="l" t="t" r="r" b="b"/>
                <a:pathLst>
                  <a:path w="829" h="1452" extrusionOk="0">
                    <a:moveTo>
                      <a:pt x="325" y="1"/>
                    </a:moveTo>
                    <a:cubicBezTo>
                      <a:pt x="294" y="1"/>
                      <a:pt x="263" y="5"/>
                      <a:pt x="234" y="16"/>
                    </a:cubicBezTo>
                    <a:cubicBezTo>
                      <a:pt x="206" y="16"/>
                      <a:pt x="149" y="72"/>
                      <a:pt x="121" y="108"/>
                    </a:cubicBezTo>
                    <a:cubicBezTo>
                      <a:pt x="93" y="164"/>
                      <a:pt x="57" y="221"/>
                      <a:pt x="57" y="285"/>
                    </a:cubicBezTo>
                    <a:cubicBezTo>
                      <a:pt x="1" y="546"/>
                      <a:pt x="93" y="751"/>
                      <a:pt x="121" y="1020"/>
                    </a:cubicBezTo>
                    <a:cubicBezTo>
                      <a:pt x="149" y="1169"/>
                      <a:pt x="178" y="1310"/>
                      <a:pt x="326" y="1402"/>
                    </a:cubicBezTo>
                    <a:cubicBezTo>
                      <a:pt x="374" y="1436"/>
                      <a:pt x="424" y="1452"/>
                      <a:pt x="476" y="1452"/>
                    </a:cubicBezTo>
                    <a:cubicBezTo>
                      <a:pt x="555" y="1452"/>
                      <a:pt x="635" y="1414"/>
                      <a:pt x="708" y="1346"/>
                    </a:cubicBezTo>
                    <a:cubicBezTo>
                      <a:pt x="800" y="1225"/>
                      <a:pt x="828" y="1077"/>
                      <a:pt x="765" y="928"/>
                    </a:cubicBezTo>
                    <a:cubicBezTo>
                      <a:pt x="736" y="843"/>
                      <a:pt x="680" y="751"/>
                      <a:pt x="680" y="667"/>
                    </a:cubicBezTo>
                    <a:cubicBezTo>
                      <a:pt x="680" y="603"/>
                      <a:pt x="736" y="518"/>
                      <a:pt x="736" y="461"/>
                    </a:cubicBezTo>
                    <a:cubicBezTo>
                      <a:pt x="792" y="250"/>
                      <a:pt x="54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5823918" y="4660969"/>
                <a:ext cx="15256" cy="25613"/>
              </a:xfrm>
              <a:custGeom>
                <a:avLst/>
                <a:gdLst/>
                <a:ahLst/>
                <a:cxnLst/>
                <a:rect l="l" t="t" r="r" b="b"/>
                <a:pathLst>
                  <a:path w="439" h="737" extrusionOk="0">
                    <a:moveTo>
                      <a:pt x="411" y="1"/>
                    </a:moveTo>
                    <a:lnTo>
                      <a:pt x="382" y="29"/>
                    </a:lnTo>
                    <a:cubicBezTo>
                      <a:pt x="297" y="291"/>
                      <a:pt x="177" y="503"/>
                      <a:pt x="0" y="680"/>
                    </a:cubicBezTo>
                    <a:lnTo>
                      <a:pt x="0" y="736"/>
                    </a:lnTo>
                    <a:lnTo>
                      <a:pt x="29" y="736"/>
                    </a:lnTo>
                    <a:cubicBezTo>
                      <a:pt x="234" y="531"/>
                      <a:pt x="354" y="291"/>
                      <a:pt x="439" y="57"/>
                    </a:cubicBezTo>
                    <a:cubicBezTo>
                      <a:pt x="439" y="29"/>
                      <a:pt x="439" y="29"/>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5811616" y="4689501"/>
                <a:ext cx="9140" cy="7402"/>
              </a:xfrm>
              <a:custGeom>
                <a:avLst/>
                <a:gdLst/>
                <a:ahLst/>
                <a:cxnLst/>
                <a:rect l="l" t="t" r="r" b="b"/>
                <a:pathLst>
                  <a:path w="263" h="213" extrusionOk="0">
                    <a:moveTo>
                      <a:pt x="206" y="0"/>
                    </a:moveTo>
                    <a:lnTo>
                      <a:pt x="29" y="149"/>
                    </a:lnTo>
                    <a:cubicBezTo>
                      <a:pt x="1" y="149"/>
                      <a:pt x="1" y="177"/>
                      <a:pt x="29" y="177"/>
                    </a:cubicBezTo>
                    <a:lnTo>
                      <a:pt x="29" y="212"/>
                    </a:lnTo>
                    <a:lnTo>
                      <a:pt x="57" y="212"/>
                    </a:lnTo>
                    <a:lnTo>
                      <a:pt x="262" y="36"/>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5817767" y="4679422"/>
                <a:ext cx="6186" cy="6151"/>
              </a:xfrm>
              <a:custGeom>
                <a:avLst/>
                <a:gdLst/>
                <a:ahLst/>
                <a:cxnLst/>
                <a:rect l="l" t="t" r="r" b="b"/>
                <a:pathLst>
                  <a:path w="178" h="177" extrusionOk="0">
                    <a:moveTo>
                      <a:pt x="121" y="0"/>
                    </a:moveTo>
                    <a:lnTo>
                      <a:pt x="0" y="113"/>
                    </a:lnTo>
                    <a:lnTo>
                      <a:pt x="0" y="149"/>
                    </a:lnTo>
                    <a:cubicBezTo>
                      <a:pt x="0" y="177"/>
                      <a:pt x="29" y="177"/>
                      <a:pt x="29" y="177"/>
                    </a:cubicBezTo>
                    <a:lnTo>
                      <a:pt x="29" y="149"/>
                    </a:lnTo>
                    <a:lnTo>
                      <a:pt x="149" y="57"/>
                    </a:lnTo>
                    <a:cubicBezTo>
                      <a:pt x="177" y="28"/>
                      <a:pt x="177" y="28"/>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5822945" y="4538604"/>
                <a:ext cx="20434" cy="8584"/>
              </a:xfrm>
              <a:custGeom>
                <a:avLst/>
                <a:gdLst/>
                <a:ahLst/>
                <a:cxnLst/>
                <a:rect l="l" t="t" r="r" b="b"/>
                <a:pathLst>
                  <a:path w="588" h="247" extrusionOk="0">
                    <a:moveTo>
                      <a:pt x="566" y="0"/>
                    </a:moveTo>
                    <a:cubicBezTo>
                      <a:pt x="562" y="0"/>
                      <a:pt x="559" y="3"/>
                      <a:pt x="559" y="13"/>
                    </a:cubicBezTo>
                    <a:lnTo>
                      <a:pt x="28" y="190"/>
                    </a:lnTo>
                    <a:cubicBezTo>
                      <a:pt x="0" y="190"/>
                      <a:pt x="0" y="218"/>
                      <a:pt x="0" y="246"/>
                    </a:cubicBezTo>
                    <a:lnTo>
                      <a:pt x="57" y="246"/>
                    </a:lnTo>
                    <a:lnTo>
                      <a:pt x="559" y="69"/>
                    </a:lnTo>
                    <a:cubicBezTo>
                      <a:pt x="587" y="41"/>
                      <a:pt x="587" y="41"/>
                      <a:pt x="587" y="13"/>
                    </a:cubicBezTo>
                    <a:cubicBezTo>
                      <a:pt x="587" y="13"/>
                      <a:pt x="575"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5824891" y="4475598"/>
                <a:ext cx="10356" cy="24605"/>
              </a:xfrm>
              <a:custGeom>
                <a:avLst/>
                <a:gdLst/>
                <a:ahLst/>
                <a:cxnLst/>
                <a:rect l="l" t="t" r="r" b="b"/>
                <a:pathLst>
                  <a:path w="298" h="708" extrusionOk="0">
                    <a:moveTo>
                      <a:pt x="29" y="0"/>
                    </a:moveTo>
                    <a:cubicBezTo>
                      <a:pt x="29" y="0"/>
                      <a:pt x="1" y="29"/>
                      <a:pt x="29" y="29"/>
                    </a:cubicBezTo>
                    <a:cubicBezTo>
                      <a:pt x="121" y="234"/>
                      <a:pt x="177" y="467"/>
                      <a:pt x="234" y="673"/>
                    </a:cubicBezTo>
                    <a:cubicBezTo>
                      <a:pt x="234" y="708"/>
                      <a:pt x="269" y="708"/>
                      <a:pt x="269" y="708"/>
                    </a:cubicBezTo>
                    <a:cubicBezTo>
                      <a:pt x="298" y="708"/>
                      <a:pt x="298" y="673"/>
                      <a:pt x="298" y="673"/>
                    </a:cubicBezTo>
                    <a:cubicBezTo>
                      <a:pt x="234" y="439"/>
                      <a:pt x="177" y="234"/>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5834240" y="4502149"/>
                <a:ext cx="3962" cy="9140"/>
              </a:xfrm>
              <a:custGeom>
                <a:avLst/>
                <a:gdLst/>
                <a:ahLst/>
                <a:cxnLst/>
                <a:rect l="l" t="t" r="r" b="b"/>
                <a:pathLst>
                  <a:path w="114" h="263" extrusionOk="0">
                    <a:moveTo>
                      <a:pt x="29" y="1"/>
                    </a:moveTo>
                    <a:cubicBezTo>
                      <a:pt x="29" y="29"/>
                      <a:pt x="0" y="29"/>
                      <a:pt x="0" y="57"/>
                    </a:cubicBezTo>
                    <a:lnTo>
                      <a:pt x="57" y="262"/>
                    </a:lnTo>
                    <a:lnTo>
                      <a:pt x="85" y="262"/>
                    </a:lnTo>
                    <a:cubicBezTo>
                      <a:pt x="114" y="262"/>
                      <a:pt x="114" y="262"/>
                      <a:pt x="114" y="234"/>
                    </a:cubicBezTo>
                    <a:lnTo>
                      <a:pt x="57" y="29"/>
                    </a:lnTo>
                    <a:cubicBezTo>
                      <a:pt x="57" y="29"/>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5692866" y="4348507"/>
                <a:ext cx="2989" cy="22624"/>
              </a:xfrm>
              <a:custGeom>
                <a:avLst/>
                <a:gdLst/>
                <a:ahLst/>
                <a:cxnLst/>
                <a:rect l="l" t="t" r="r" b="b"/>
                <a:pathLst>
                  <a:path w="86" h="651" extrusionOk="0">
                    <a:moveTo>
                      <a:pt x="29" y="0"/>
                    </a:moveTo>
                    <a:cubicBezTo>
                      <a:pt x="1" y="0"/>
                      <a:pt x="1" y="0"/>
                      <a:pt x="1" y="28"/>
                    </a:cubicBezTo>
                    <a:cubicBezTo>
                      <a:pt x="1" y="233"/>
                      <a:pt x="1" y="439"/>
                      <a:pt x="29" y="651"/>
                    </a:cubicBezTo>
                    <a:lnTo>
                      <a:pt x="57" y="651"/>
                    </a:lnTo>
                    <a:cubicBezTo>
                      <a:pt x="86" y="651"/>
                      <a:pt x="86" y="651"/>
                      <a:pt x="86" y="615"/>
                    </a:cubicBezTo>
                    <a:cubicBezTo>
                      <a:pt x="57" y="410"/>
                      <a:pt x="57" y="205"/>
                      <a:pt x="57" y="28"/>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5736863" y="4501176"/>
                <a:ext cx="22415" cy="68601"/>
              </a:xfrm>
              <a:custGeom>
                <a:avLst/>
                <a:gdLst/>
                <a:ahLst/>
                <a:cxnLst/>
                <a:rect l="l" t="t" r="r" b="b"/>
                <a:pathLst>
                  <a:path w="645" h="1974" extrusionOk="0">
                    <a:moveTo>
                      <a:pt x="29" y="0"/>
                    </a:moveTo>
                    <a:cubicBezTo>
                      <a:pt x="1" y="0"/>
                      <a:pt x="1" y="29"/>
                      <a:pt x="1" y="57"/>
                    </a:cubicBezTo>
                    <a:lnTo>
                      <a:pt x="326" y="1882"/>
                    </a:lnTo>
                    <a:cubicBezTo>
                      <a:pt x="326" y="1917"/>
                      <a:pt x="326" y="1946"/>
                      <a:pt x="355" y="1974"/>
                    </a:cubicBezTo>
                    <a:lnTo>
                      <a:pt x="616" y="1974"/>
                    </a:lnTo>
                    <a:cubicBezTo>
                      <a:pt x="645" y="1974"/>
                      <a:pt x="645" y="1974"/>
                      <a:pt x="645" y="1946"/>
                    </a:cubicBezTo>
                    <a:cubicBezTo>
                      <a:pt x="645" y="1946"/>
                      <a:pt x="645" y="1917"/>
                      <a:pt x="616" y="1917"/>
                    </a:cubicBezTo>
                    <a:lnTo>
                      <a:pt x="383" y="1917"/>
                    </a:lnTo>
                    <a:lnTo>
                      <a:pt x="383" y="1882"/>
                    </a:lnTo>
                    <a:lnTo>
                      <a:pt x="58" y="29"/>
                    </a:lnTo>
                    <a:cubicBezTo>
                      <a:pt x="58" y="29"/>
                      <a:pt x="58"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5570919" y="4504130"/>
                <a:ext cx="16264" cy="10356"/>
              </a:xfrm>
              <a:custGeom>
                <a:avLst/>
                <a:gdLst/>
                <a:ahLst/>
                <a:cxnLst/>
                <a:rect l="l" t="t" r="r" b="b"/>
                <a:pathLst>
                  <a:path w="468" h="298" extrusionOk="0">
                    <a:moveTo>
                      <a:pt x="411" y="0"/>
                    </a:moveTo>
                    <a:cubicBezTo>
                      <a:pt x="291" y="92"/>
                      <a:pt x="149" y="177"/>
                      <a:pt x="1" y="269"/>
                    </a:cubicBezTo>
                    <a:lnTo>
                      <a:pt x="1" y="297"/>
                    </a:lnTo>
                    <a:lnTo>
                      <a:pt x="29" y="297"/>
                    </a:lnTo>
                    <a:cubicBezTo>
                      <a:pt x="178" y="241"/>
                      <a:pt x="326" y="149"/>
                      <a:pt x="468" y="64"/>
                    </a:cubicBez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1"/>
            <p:cNvGrpSpPr/>
            <p:nvPr/>
          </p:nvGrpSpPr>
          <p:grpSpPr>
            <a:xfrm>
              <a:off x="5240433" y="2333504"/>
              <a:ext cx="1470385" cy="1003512"/>
              <a:chOff x="4805595" y="2633670"/>
              <a:chExt cx="513367" cy="350376"/>
            </a:xfrm>
          </p:grpSpPr>
          <p:sp>
            <p:nvSpPr>
              <p:cNvPr id="1008" name="Google Shape;1008;p41"/>
              <p:cNvSpPr/>
              <p:nvPr/>
            </p:nvSpPr>
            <p:spPr>
              <a:xfrm>
                <a:off x="4811819" y="2641767"/>
                <a:ext cx="33953" cy="94457"/>
              </a:xfrm>
              <a:custGeom>
                <a:avLst/>
                <a:gdLst/>
                <a:ahLst/>
                <a:cxnLst/>
                <a:rect l="l" t="t" r="r" b="b"/>
                <a:pathLst>
                  <a:path w="977" h="2718" extrusionOk="0">
                    <a:moveTo>
                      <a:pt x="884" y="1"/>
                    </a:moveTo>
                    <a:cubicBezTo>
                      <a:pt x="594" y="1"/>
                      <a:pt x="325" y="241"/>
                      <a:pt x="325" y="560"/>
                    </a:cubicBezTo>
                    <a:lnTo>
                      <a:pt x="325" y="913"/>
                    </a:lnTo>
                    <a:cubicBezTo>
                      <a:pt x="325" y="1034"/>
                      <a:pt x="297" y="1126"/>
                      <a:pt x="212" y="1210"/>
                    </a:cubicBezTo>
                    <a:lnTo>
                      <a:pt x="0" y="1416"/>
                    </a:lnTo>
                    <a:lnTo>
                      <a:pt x="149" y="1564"/>
                    </a:lnTo>
                    <a:cubicBezTo>
                      <a:pt x="241" y="1656"/>
                      <a:pt x="297" y="1741"/>
                      <a:pt x="297" y="1861"/>
                    </a:cubicBezTo>
                    <a:lnTo>
                      <a:pt x="297" y="2187"/>
                    </a:lnTo>
                    <a:cubicBezTo>
                      <a:pt x="297" y="2477"/>
                      <a:pt x="531" y="2717"/>
                      <a:pt x="856" y="2717"/>
                    </a:cubicBezTo>
                    <a:lnTo>
                      <a:pt x="920" y="2717"/>
                    </a:lnTo>
                    <a:cubicBezTo>
                      <a:pt x="948" y="2717"/>
                      <a:pt x="976" y="2717"/>
                      <a:pt x="976" y="2654"/>
                    </a:cubicBezTo>
                    <a:cubicBezTo>
                      <a:pt x="976" y="2625"/>
                      <a:pt x="948" y="2597"/>
                      <a:pt x="920" y="2597"/>
                    </a:cubicBezTo>
                    <a:lnTo>
                      <a:pt x="856" y="2597"/>
                    </a:lnTo>
                    <a:cubicBezTo>
                      <a:pt x="594" y="2597"/>
                      <a:pt x="417" y="2420"/>
                      <a:pt x="417" y="2187"/>
                    </a:cubicBezTo>
                    <a:lnTo>
                      <a:pt x="417" y="1861"/>
                    </a:lnTo>
                    <a:cubicBezTo>
                      <a:pt x="417" y="1713"/>
                      <a:pt x="354" y="1564"/>
                      <a:pt x="241" y="1479"/>
                    </a:cubicBezTo>
                    <a:lnTo>
                      <a:pt x="177" y="1416"/>
                    </a:lnTo>
                    <a:lnTo>
                      <a:pt x="297" y="1302"/>
                    </a:lnTo>
                    <a:cubicBezTo>
                      <a:pt x="389" y="1210"/>
                      <a:pt x="446" y="1062"/>
                      <a:pt x="446" y="913"/>
                    </a:cubicBezTo>
                    <a:lnTo>
                      <a:pt x="446" y="560"/>
                    </a:lnTo>
                    <a:cubicBezTo>
                      <a:pt x="446" y="298"/>
                      <a:pt x="651" y="121"/>
                      <a:pt x="884" y="121"/>
                    </a:cubicBezTo>
                    <a:cubicBezTo>
                      <a:pt x="920" y="121"/>
                      <a:pt x="948" y="93"/>
                      <a:pt x="948" y="64"/>
                    </a:cubicBezTo>
                    <a:cubicBezTo>
                      <a:pt x="948" y="29"/>
                      <a:pt x="920"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4901224" y="2641767"/>
                <a:ext cx="33710" cy="94457"/>
              </a:xfrm>
              <a:custGeom>
                <a:avLst/>
                <a:gdLst/>
                <a:ahLst/>
                <a:cxnLst/>
                <a:rect l="l" t="t" r="r" b="b"/>
                <a:pathLst>
                  <a:path w="970" h="2718" extrusionOk="0">
                    <a:moveTo>
                      <a:pt x="86" y="1"/>
                    </a:moveTo>
                    <a:cubicBezTo>
                      <a:pt x="57" y="1"/>
                      <a:pt x="29" y="29"/>
                      <a:pt x="29" y="64"/>
                    </a:cubicBezTo>
                    <a:cubicBezTo>
                      <a:pt x="29" y="93"/>
                      <a:pt x="57" y="121"/>
                      <a:pt x="86" y="121"/>
                    </a:cubicBezTo>
                    <a:cubicBezTo>
                      <a:pt x="326" y="121"/>
                      <a:pt x="531" y="298"/>
                      <a:pt x="531" y="560"/>
                    </a:cubicBezTo>
                    <a:lnTo>
                      <a:pt x="531" y="913"/>
                    </a:lnTo>
                    <a:cubicBezTo>
                      <a:pt x="531" y="1062"/>
                      <a:pt x="588" y="1210"/>
                      <a:pt x="680" y="1302"/>
                    </a:cubicBezTo>
                    <a:lnTo>
                      <a:pt x="793" y="1416"/>
                    </a:lnTo>
                    <a:lnTo>
                      <a:pt x="736" y="1479"/>
                    </a:lnTo>
                    <a:cubicBezTo>
                      <a:pt x="616" y="1564"/>
                      <a:pt x="559" y="1713"/>
                      <a:pt x="559" y="1861"/>
                    </a:cubicBezTo>
                    <a:lnTo>
                      <a:pt x="559" y="2187"/>
                    </a:lnTo>
                    <a:cubicBezTo>
                      <a:pt x="559" y="2420"/>
                      <a:pt x="383" y="2597"/>
                      <a:pt x="121" y="2597"/>
                    </a:cubicBezTo>
                    <a:lnTo>
                      <a:pt x="57" y="2597"/>
                    </a:lnTo>
                    <a:cubicBezTo>
                      <a:pt x="1" y="2597"/>
                      <a:pt x="1" y="2625"/>
                      <a:pt x="1" y="2654"/>
                    </a:cubicBezTo>
                    <a:cubicBezTo>
                      <a:pt x="1" y="2717"/>
                      <a:pt x="1" y="2717"/>
                      <a:pt x="57" y="2717"/>
                    </a:cubicBezTo>
                    <a:lnTo>
                      <a:pt x="121" y="2717"/>
                    </a:lnTo>
                    <a:cubicBezTo>
                      <a:pt x="439" y="2717"/>
                      <a:pt x="680" y="2477"/>
                      <a:pt x="680" y="2187"/>
                    </a:cubicBezTo>
                    <a:lnTo>
                      <a:pt x="680" y="1861"/>
                    </a:lnTo>
                    <a:cubicBezTo>
                      <a:pt x="680" y="1741"/>
                      <a:pt x="736" y="1656"/>
                      <a:pt x="828" y="1564"/>
                    </a:cubicBezTo>
                    <a:lnTo>
                      <a:pt x="970" y="1416"/>
                    </a:lnTo>
                    <a:lnTo>
                      <a:pt x="765" y="1210"/>
                    </a:lnTo>
                    <a:cubicBezTo>
                      <a:pt x="680" y="1126"/>
                      <a:pt x="651" y="1034"/>
                      <a:pt x="651" y="913"/>
                    </a:cubicBezTo>
                    <a:lnTo>
                      <a:pt x="651" y="560"/>
                    </a:lnTo>
                    <a:cubicBezTo>
                      <a:pt x="651" y="241"/>
                      <a:pt x="383"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4840009" y="2703836"/>
                <a:ext cx="12337" cy="23041"/>
              </a:xfrm>
              <a:custGeom>
                <a:avLst/>
                <a:gdLst/>
                <a:ahLst/>
                <a:cxnLst/>
                <a:rect l="l" t="t" r="r" b="b"/>
                <a:pathLst>
                  <a:path w="355" h="663" extrusionOk="0">
                    <a:moveTo>
                      <a:pt x="267" y="0"/>
                    </a:moveTo>
                    <a:cubicBezTo>
                      <a:pt x="248" y="0"/>
                      <a:pt x="234" y="22"/>
                      <a:pt x="234" y="47"/>
                    </a:cubicBezTo>
                    <a:lnTo>
                      <a:pt x="1" y="606"/>
                    </a:lnTo>
                    <a:cubicBezTo>
                      <a:pt x="1" y="634"/>
                      <a:pt x="1" y="662"/>
                      <a:pt x="29" y="662"/>
                    </a:cubicBezTo>
                    <a:lnTo>
                      <a:pt x="57" y="662"/>
                    </a:lnTo>
                    <a:cubicBezTo>
                      <a:pt x="85" y="662"/>
                      <a:pt x="114" y="662"/>
                      <a:pt x="114" y="634"/>
                    </a:cubicBezTo>
                    <a:lnTo>
                      <a:pt x="326" y="75"/>
                    </a:lnTo>
                    <a:cubicBezTo>
                      <a:pt x="354" y="47"/>
                      <a:pt x="326" y="12"/>
                      <a:pt x="291" y="12"/>
                    </a:cubicBezTo>
                    <a:cubicBezTo>
                      <a:pt x="283" y="4"/>
                      <a:pt x="274" y="0"/>
                      <a:pt x="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095432" y="2706025"/>
                <a:ext cx="12337" cy="22832"/>
              </a:xfrm>
              <a:custGeom>
                <a:avLst/>
                <a:gdLst/>
                <a:ahLst/>
                <a:cxnLst/>
                <a:rect l="l" t="t" r="r" b="b"/>
                <a:pathLst>
                  <a:path w="355" h="657" extrusionOk="0">
                    <a:moveTo>
                      <a:pt x="274" y="1"/>
                    </a:moveTo>
                    <a:cubicBezTo>
                      <a:pt x="256" y="1"/>
                      <a:pt x="242" y="21"/>
                      <a:pt x="242" y="41"/>
                    </a:cubicBezTo>
                    <a:lnTo>
                      <a:pt x="1" y="571"/>
                    </a:lnTo>
                    <a:cubicBezTo>
                      <a:pt x="1" y="599"/>
                      <a:pt x="36" y="656"/>
                      <a:pt x="65" y="656"/>
                    </a:cubicBezTo>
                    <a:cubicBezTo>
                      <a:pt x="93" y="656"/>
                      <a:pt x="121" y="656"/>
                      <a:pt x="121" y="628"/>
                    </a:cubicBezTo>
                    <a:lnTo>
                      <a:pt x="326" y="69"/>
                    </a:lnTo>
                    <a:cubicBezTo>
                      <a:pt x="355" y="41"/>
                      <a:pt x="326" y="12"/>
                      <a:pt x="298" y="12"/>
                    </a:cubicBezTo>
                    <a:cubicBezTo>
                      <a:pt x="290" y="4"/>
                      <a:pt x="282"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173382" y="2706025"/>
                <a:ext cx="12337" cy="22832"/>
              </a:xfrm>
              <a:custGeom>
                <a:avLst/>
                <a:gdLst/>
                <a:ahLst/>
                <a:cxnLst/>
                <a:rect l="l" t="t" r="r" b="b"/>
                <a:pathLst>
                  <a:path w="355" h="657" extrusionOk="0">
                    <a:moveTo>
                      <a:pt x="271" y="1"/>
                    </a:moveTo>
                    <a:cubicBezTo>
                      <a:pt x="249" y="1"/>
                      <a:pt x="226" y="21"/>
                      <a:pt x="206" y="41"/>
                    </a:cubicBezTo>
                    <a:lnTo>
                      <a:pt x="1" y="571"/>
                    </a:lnTo>
                    <a:cubicBezTo>
                      <a:pt x="1" y="599"/>
                      <a:pt x="1" y="656"/>
                      <a:pt x="29" y="656"/>
                    </a:cubicBezTo>
                    <a:lnTo>
                      <a:pt x="57" y="656"/>
                    </a:lnTo>
                    <a:cubicBezTo>
                      <a:pt x="93" y="656"/>
                      <a:pt x="121" y="656"/>
                      <a:pt x="121" y="628"/>
                    </a:cubicBezTo>
                    <a:lnTo>
                      <a:pt x="326" y="69"/>
                    </a:lnTo>
                    <a:cubicBezTo>
                      <a:pt x="354" y="41"/>
                      <a:pt x="326" y="12"/>
                      <a:pt x="298" y="12"/>
                    </a:cubicBezTo>
                    <a:cubicBezTo>
                      <a:pt x="289" y="4"/>
                      <a:pt x="281"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5186658" y="2706025"/>
                <a:ext cx="12337" cy="22832"/>
              </a:xfrm>
              <a:custGeom>
                <a:avLst/>
                <a:gdLst/>
                <a:ahLst/>
                <a:cxnLst/>
                <a:rect l="l" t="t" r="r" b="b"/>
                <a:pathLst>
                  <a:path w="355" h="657" extrusionOk="0">
                    <a:moveTo>
                      <a:pt x="273" y="1"/>
                    </a:moveTo>
                    <a:cubicBezTo>
                      <a:pt x="252" y="1"/>
                      <a:pt x="231" y="21"/>
                      <a:pt x="206" y="41"/>
                    </a:cubicBezTo>
                    <a:lnTo>
                      <a:pt x="1" y="571"/>
                    </a:lnTo>
                    <a:cubicBezTo>
                      <a:pt x="1" y="599"/>
                      <a:pt x="1" y="656"/>
                      <a:pt x="29" y="656"/>
                    </a:cubicBezTo>
                    <a:lnTo>
                      <a:pt x="64" y="656"/>
                    </a:lnTo>
                    <a:cubicBezTo>
                      <a:pt x="93" y="656"/>
                      <a:pt x="121" y="656"/>
                      <a:pt x="121" y="628"/>
                    </a:cubicBezTo>
                    <a:lnTo>
                      <a:pt x="326" y="69"/>
                    </a:lnTo>
                    <a:cubicBezTo>
                      <a:pt x="354" y="41"/>
                      <a:pt x="326" y="12"/>
                      <a:pt x="298" y="12"/>
                    </a:cubicBezTo>
                    <a:cubicBezTo>
                      <a:pt x="289" y="4"/>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856959" y="2667345"/>
                <a:ext cx="51399" cy="46256"/>
              </a:xfrm>
              <a:custGeom>
                <a:avLst/>
                <a:gdLst/>
                <a:ahLst/>
                <a:cxnLst/>
                <a:rect l="l" t="t" r="r" b="b"/>
                <a:pathLst>
                  <a:path w="1479" h="1331" extrusionOk="0">
                    <a:moveTo>
                      <a:pt x="0" y="0"/>
                    </a:moveTo>
                    <a:lnTo>
                      <a:pt x="0" y="1330"/>
                    </a:lnTo>
                    <a:lnTo>
                      <a:pt x="1479" y="1330"/>
                    </a:lnTo>
                    <a:lnTo>
                      <a:pt x="1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4963441" y="2633670"/>
                <a:ext cx="22624" cy="116803"/>
              </a:xfrm>
              <a:custGeom>
                <a:avLst/>
                <a:gdLst/>
                <a:ahLst/>
                <a:cxnLst/>
                <a:rect l="l" t="t" r="r" b="b"/>
                <a:pathLst>
                  <a:path w="651" h="3361" extrusionOk="0">
                    <a:moveTo>
                      <a:pt x="587" y="0"/>
                    </a:moveTo>
                    <a:cubicBezTo>
                      <a:pt x="559" y="0"/>
                      <a:pt x="531" y="0"/>
                      <a:pt x="531" y="29"/>
                    </a:cubicBezTo>
                    <a:cubicBezTo>
                      <a:pt x="0" y="1033"/>
                      <a:pt x="0" y="2299"/>
                      <a:pt x="502" y="3332"/>
                    </a:cubicBezTo>
                    <a:cubicBezTo>
                      <a:pt x="502" y="3361"/>
                      <a:pt x="531" y="3361"/>
                      <a:pt x="559" y="3361"/>
                    </a:cubicBezTo>
                    <a:lnTo>
                      <a:pt x="587" y="3361"/>
                    </a:lnTo>
                    <a:cubicBezTo>
                      <a:pt x="616" y="3332"/>
                      <a:pt x="616" y="3304"/>
                      <a:pt x="616" y="3269"/>
                    </a:cubicBezTo>
                    <a:cubicBezTo>
                      <a:pt x="120" y="2299"/>
                      <a:pt x="120" y="1061"/>
                      <a:pt x="616" y="85"/>
                    </a:cubicBezTo>
                    <a:cubicBezTo>
                      <a:pt x="651" y="57"/>
                      <a:pt x="616" y="29"/>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4989993" y="2675686"/>
                <a:ext cx="103528" cy="32737"/>
              </a:xfrm>
              <a:custGeom>
                <a:avLst/>
                <a:gdLst/>
                <a:ahLst/>
                <a:cxnLst/>
                <a:rect l="l" t="t" r="r" b="b"/>
                <a:pathLst>
                  <a:path w="2979" h="942" extrusionOk="0">
                    <a:moveTo>
                      <a:pt x="0" y="1"/>
                    </a:moveTo>
                    <a:lnTo>
                      <a:pt x="0" y="942"/>
                    </a:lnTo>
                    <a:lnTo>
                      <a:pt x="2978" y="942"/>
                    </a:lnTo>
                    <a:lnTo>
                      <a:pt x="2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122261" y="2675686"/>
                <a:ext cx="48202" cy="32737"/>
              </a:xfrm>
              <a:custGeom>
                <a:avLst/>
                <a:gdLst/>
                <a:ahLst/>
                <a:cxnLst/>
                <a:rect l="l" t="t" r="r" b="b"/>
                <a:pathLst>
                  <a:path w="1387" h="942" extrusionOk="0">
                    <a:moveTo>
                      <a:pt x="0" y="1"/>
                    </a:moveTo>
                    <a:lnTo>
                      <a:pt x="0" y="942"/>
                    </a:lnTo>
                    <a:lnTo>
                      <a:pt x="1387" y="9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001287" y="2696121"/>
                <a:ext cx="75760" cy="4205"/>
              </a:xfrm>
              <a:custGeom>
                <a:avLst/>
                <a:gdLst/>
                <a:ahLst/>
                <a:cxnLst/>
                <a:rect l="l" t="t" r="r" b="b"/>
                <a:pathLst>
                  <a:path w="2180" h="121" extrusionOk="0">
                    <a:moveTo>
                      <a:pt x="57" y="0"/>
                    </a:moveTo>
                    <a:cubicBezTo>
                      <a:pt x="29" y="0"/>
                      <a:pt x="1" y="28"/>
                      <a:pt x="1" y="57"/>
                    </a:cubicBezTo>
                    <a:cubicBezTo>
                      <a:pt x="1" y="92"/>
                      <a:pt x="29" y="120"/>
                      <a:pt x="57" y="120"/>
                    </a:cubicBezTo>
                    <a:lnTo>
                      <a:pt x="2123" y="120"/>
                    </a:lnTo>
                    <a:cubicBezTo>
                      <a:pt x="2151" y="120"/>
                      <a:pt x="2179" y="92"/>
                      <a:pt x="2179" y="57"/>
                    </a:cubicBezTo>
                    <a:cubicBezTo>
                      <a:pt x="2179" y="28"/>
                      <a:pt x="2151" y="0"/>
                      <a:pt x="2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892858" y="2675686"/>
                <a:ext cx="4205" cy="32737"/>
              </a:xfrm>
              <a:custGeom>
                <a:avLst/>
                <a:gdLst/>
                <a:ahLst/>
                <a:cxnLst/>
                <a:rect l="l" t="t" r="r" b="b"/>
                <a:pathLst>
                  <a:path w="121" h="942" extrusionOk="0">
                    <a:moveTo>
                      <a:pt x="64" y="1"/>
                    </a:moveTo>
                    <a:cubicBezTo>
                      <a:pt x="28" y="1"/>
                      <a:pt x="0" y="29"/>
                      <a:pt x="0" y="58"/>
                    </a:cubicBezTo>
                    <a:lnTo>
                      <a:pt x="0" y="885"/>
                    </a:lnTo>
                    <a:cubicBezTo>
                      <a:pt x="0" y="914"/>
                      <a:pt x="28" y="942"/>
                      <a:pt x="64" y="942"/>
                    </a:cubicBezTo>
                    <a:cubicBezTo>
                      <a:pt x="92" y="942"/>
                      <a:pt x="120" y="914"/>
                      <a:pt x="120" y="885"/>
                    </a:cubicBezTo>
                    <a:lnTo>
                      <a:pt x="120" y="58"/>
                    </a:lnTo>
                    <a:cubicBezTo>
                      <a:pt x="120" y="29"/>
                      <a:pt x="92"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180507" y="2670543"/>
                <a:ext cx="34961" cy="27559"/>
              </a:xfrm>
              <a:custGeom>
                <a:avLst/>
                <a:gdLst/>
                <a:ahLst/>
                <a:cxnLst/>
                <a:rect l="l" t="t" r="r" b="b"/>
                <a:pathLst>
                  <a:path w="1006" h="793" extrusionOk="0">
                    <a:moveTo>
                      <a:pt x="121" y="0"/>
                    </a:moveTo>
                    <a:lnTo>
                      <a:pt x="1" y="651"/>
                    </a:lnTo>
                    <a:lnTo>
                      <a:pt x="913" y="793"/>
                    </a:lnTo>
                    <a:lnTo>
                      <a:pt x="1005" y="1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4825021" y="2875340"/>
                <a:ext cx="33953" cy="95430"/>
              </a:xfrm>
              <a:custGeom>
                <a:avLst/>
                <a:gdLst/>
                <a:ahLst/>
                <a:cxnLst/>
                <a:rect l="l" t="t" r="r" b="b"/>
                <a:pathLst>
                  <a:path w="977" h="2746" extrusionOk="0">
                    <a:moveTo>
                      <a:pt x="884" y="0"/>
                    </a:moveTo>
                    <a:cubicBezTo>
                      <a:pt x="594" y="0"/>
                      <a:pt x="326" y="241"/>
                      <a:pt x="326" y="559"/>
                    </a:cubicBezTo>
                    <a:lnTo>
                      <a:pt x="326" y="913"/>
                    </a:lnTo>
                    <a:cubicBezTo>
                      <a:pt x="326" y="1033"/>
                      <a:pt x="269" y="1125"/>
                      <a:pt x="212" y="1210"/>
                    </a:cubicBezTo>
                    <a:lnTo>
                      <a:pt x="0" y="1415"/>
                    </a:lnTo>
                    <a:lnTo>
                      <a:pt x="149" y="1564"/>
                    </a:lnTo>
                    <a:cubicBezTo>
                      <a:pt x="241" y="1656"/>
                      <a:pt x="269" y="1741"/>
                      <a:pt x="269" y="1861"/>
                    </a:cubicBezTo>
                    <a:lnTo>
                      <a:pt x="269" y="2186"/>
                    </a:lnTo>
                    <a:cubicBezTo>
                      <a:pt x="269" y="2476"/>
                      <a:pt x="531" y="2745"/>
                      <a:pt x="828" y="2745"/>
                    </a:cubicBezTo>
                    <a:lnTo>
                      <a:pt x="920" y="2745"/>
                    </a:lnTo>
                    <a:cubicBezTo>
                      <a:pt x="948" y="2745"/>
                      <a:pt x="976" y="2717"/>
                      <a:pt x="976" y="2682"/>
                    </a:cubicBezTo>
                    <a:cubicBezTo>
                      <a:pt x="976" y="2625"/>
                      <a:pt x="948" y="2625"/>
                      <a:pt x="920" y="2625"/>
                    </a:cubicBezTo>
                    <a:lnTo>
                      <a:pt x="828" y="2625"/>
                    </a:lnTo>
                    <a:cubicBezTo>
                      <a:pt x="594" y="2625"/>
                      <a:pt x="389" y="2420"/>
                      <a:pt x="389" y="2186"/>
                    </a:cubicBezTo>
                    <a:lnTo>
                      <a:pt x="389" y="1861"/>
                    </a:lnTo>
                    <a:cubicBezTo>
                      <a:pt x="389" y="1712"/>
                      <a:pt x="326" y="1592"/>
                      <a:pt x="241" y="1479"/>
                    </a:cubicBezTo>
                    <a:lnTo>
                      <a:pt x="177" y="1415"/>
                    </a:lnTo>
                    <a:lnTo>
                      <a:pt x="269" y="1302"/>
                    </a:lnTo>
                    <a:cubicBezTo>
                      <a:pt x="389" y="1210"/>
                      <a:pt x="446" y="1062"/>
                      <a:pt x="446" y="913"/>
                    </a:cubicBezTo>
                    <a:lnTo>
                      <a:pt x="446" y="559"/>
                    </a:lnTo>
                    <a:cubicBezTo>
                      <a:pt x="446" y="297"/>
                      <a:pt x="651" y="121"/>
                      <a:pt x="884" y="121"/>
                    </a:cubicBezTo>
                    <a:cubicBezTo>
                      <a:pt x="920" y="121"/>
                      <a:pt x="948" y="92"/>
                      <a:pt x="948" y="64"/>
                    </a:cubicBezTo>
                    <a:cubicBezTo>
                      <a:pt x="948" y="29"/>
                      <a:pt x="920" y="0"/>
                      <a:pt x="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4974736" y="2875340"/>
                <a:ext cx="33710" cy="95430"/>
              </a:xfrm>
              <a:custGeom>
                <a:avLst/>
                <a:gdLst/>
                <a:ahLst/>
                <a:cxnLst/>
                <a:rect l="l" t="t" r="r" b="b"/>
                <a:pathLst>
                  <a:path w="970" h="2746" extrusionOk="0">
                    <a:moveTo>
                      <a:pt x="114" y="0"/>
                    </a:moveTo>
                    <a:cubicBezTo>
                      <a:pt x="57" y="0"/>
                      <a:pt x="57" y="29"/>
                      <a:pt x="57" y="64"/>
                    </a:cubicBezTo>
                    <a:cubicBezTo>
                      <a:pt x="57" y="92"/>
                      <a:pt x="57" y="121"/>
                      <a:pt x="114" y="121"/>
                    </a:cubicBezTo>
                    <a:cubicBezTo>
                      <a:pt x="354" y="121"/>
                      <a:pt x="559" y="297"/>
                      <a:pt x="559" y="559"/>
                    </a:cubicBezTo>
                    <a:lnTo>
                      <a:pt x="559" y="913"/>
                    </a:lnTo>
                    <a:cubicBezTo>
                      <a:pt x="559" y="1062"/>
                      <a:pt x="588" y="1210"/>
                      <a:pt x="708" y="1302"/>
                    </a:cubicBezTo>
                    <a:lnTo>
                      <a:pt x="821" y="1415"/>
                    </a:lnTo>
                    <a:lnTo>
                      <a:pt x="765" y="1479"/>
                    </a:lnTo>
                    <a:cubicBezTo>
                      <a:pt x="644" y="1564"/>
                      <a:pt x="588" y="1712"/>
                      <a:pt x="588" y="1861"/>
                    </a:cubicBezTo>
                    <a:lnTo>
                      <a:pt x="588" y="2186"/>
                    </a:lnTo>
                    <a:cubicBezTo>
                      <a:pt x="588" y="2420"/>
                      <a:pt x="382" y="2625"/>
                      <a:pt x="149" y="2625"/>
                    </a:cubicBezTo>
                    <a:lnTo>
                      <a:pt x="57" y="2625"/>
                    </a:lnTo>
                    <a:cubicBezTo>
                      <a:pt x="29" y="2625"/>
                      <a:pt x="0" y="2625"/>
                      <a:pt x="0" y="2682"/>
                    </a:cubicBezTo>
                    <a:cubicBezTo>
                      <a:pt x="0" y="2717"/>
                      <a:pt x="29" y="2745"/>
                      <a:pt x="57" y="2745"/>
                    </a:cubicBezTo>
                    <a:lnTo>
                      <a:pt x="149" y="2745"/>
                    </a:lnTo>
                    <a:cubicBezTo>
                      <a:pt x="467" y="2745"/>
                      <a:pt x="708" y="2476"/>
                      <a:pt x="708" y="2186"/>
                    </a:cubicBezTo>
                    <a:lnTo>
                      <a:pt x="708" y="1861"/>
                    </a:lnTo>
                    <a:cubicBezTo>
                      <a:pt x="708" y="1741"/>
                      <a:pt x="765" y="1656"/>
                      <a:pt x="821" y="1564"/>
                    </a:cubicBezTo>
                    <a:lnTo>
                      <a:pt x="970" y="1415"/>
                    </a:lnTo>
                    <a:lnTo>
                      <a:pt x="793" y="1210"/>
                    </a:lnTo>
                    <a:cubicBezTo>
                      <a:pt x="708" y="1125"/>
                      <a:pt x="680" y="1033"/>
                      <a:pt x="680" y="913"/>
                    </a:cubicBezTo>
                    <a:lnTo>
                      <a:pt x="680" y="559"/>
                    </a:lnTo>
                    <a:cubicBezTo>
                      <a:pt x="680" y="241"/>
                      <a:pt x="41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4858940" y="2899910"/>
                <a:ext cx="51156" cy="47263"/>
              </a:xfrm>
              <a:custGeom>
                <a:avLst/>
                <a:gdLst/>
                <a:ahLst/>
                <a:cxnLst/>
                <a:rect l="l" t="t" r="r" b="b"/>
                <a:pathLst>
                  <a:path w="1472" h="1360" extrusionOk="0">
                    <a:moveTo>
                      <a:pt x="0" y="1"/>
                    </a:moveTo>
                    <a:lnTo>
                      <a:pt x="0" y="1359"/>
                    </a:lnTo>
                    <a:lnTo>
                      <a:pt x="1472" y="1359"/>
                    </a:lnTo>
                    <a:lnTo>
                      <a:pt x="1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5042330" y="2867208"/>
                <a:ext cx="23666" cy="116838"/>
              </a:xfrm>
              <a:custGeom>
                <a:avLst/>
                <a:gdLst/>
                <a:ahLst/>
                <a:cxnLst/>
                <a:rect l="l" t="t" r="r" b="b"/>
                <a:pathLst>
                  <a:path w="681" h="3362" extrusionOk="0">
                    <a:moveTo>
                      <a:pt x="616" y="1"/>
                    </a:moveTo>
                    <a:cubicBezTo>
                      <a:pt x="588" y="1"/>
                      <a:pt x="560" y="1"/>
                      <a:pt x="560" y="29"/>
                    </a:cubicBezTo>
                    <a:cubicBezTo>
                      <a:pt x="29" y="1034"/>
                      <a:pt x="1" y="2300"/>
                      <a:pt x="532" y="3333"/>
                    </a:cubicBezTo>
                    <a:cubicBezTo>
                      <a:pt x="532" y="3361"/>
                      <a:pt x="560" y="3361"/>
                      <a:pt x="588" y="3361"/>
                    </a:cubicBezTo>
                    <a:lnTo>
                      <a:pt x="616" y="3361"/>
                    </a:lnTo>
                    <a:cubicBezTo>
                      <a:pt x="645" y="3333"/>
                      <a:pt x="645" y="3305"/>
                      <a:pt x="645" y="3269"/>
                    </a:cubicBezTo>
                    <a:cubicBezTo>
                      <a:pt x="149" y="2300"/>
                      <a:pt x="149" y="1062"/>
                      <a:pt x="645" y="86"/>
                    </a:cubicBezTo>
                    <a:cubicBezTo>
                      <a:pt x="680" y="58"/>
                      <a:pt x="645" y="29"/>
                      <a:pt x="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296303" y="2867208"/>
                <a:ext cx="22659" cy="116838"/>
              </a:xfrm>
              <a:custGeom>
                <a:avLst/>
                <a:gdLst/>
                <a:ahLst/>
                <a:cxnLst/>
                <a:rect l="l" t="t" r="r" b="b"/>
                <a:pathLst>
                  <a:path w="652" h="3362" extrusionOk="0">
                    <a:moveTo>
                      <a:pt x="29" y="1"/>
                    </a:moveTo>
                    <a:cubicBezTo>
                      <a:pt x="1" y="29"/>
                      <a:pt x="1" y="58"/>
                      <a:pt x="1" y="86"/>
                    </a:cubicBezTo>
                    <a:cubicBezTo>
                      <a:pt x="531" y="1062"/>
                      <a:pt x="531" y="2300"/>
                      <a:pt x="29" y="3269"/>
                    </a:cubicBezTo>
                    <a:cubicBezTo>
                      <a:pt x="29" y="3305"/>
                      <a:pt x="29" y="3333"/>
                      <a:pt x="57" y="3361"/>
                    </a:cubicBezTo>
                    <a:lnTo>
                      <a:pt x="93" y="3361"/>
                    </a:lnTo>
                    <a:cubicBezTo>
                      <a:pt x="121" y="3361"/>
                      <a:pt x="121" y="3361"/>
                      <a:pt x="149" y="3333"/>
                    </a:cubicBezTo>
                    <a:cubicBezTo>
                      <a:pt x="652" y="2300"/>
                      <a:pt x="652" y="1034"/>
                      <a:pt x="121" y="29"/>
                    </a:cubicBezTo>
                    <a:cubicBezTo>
                      <a:pt x="121" y="1"/>
                      <a:pt x="57"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5069889"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5245182"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5142661" y="2908286"/>
                <a:ext cx="50183" cy="33710"/>
              </a:xfrm>
              <a:custGeom>
                <a:avLst/>
                <a:gdLst/>
                <a:ahLst/>
                <a:cxnLst/>
                <a:rect l="l" t="t" r="r" b="b"/>
                <a:pathLst>
                  <a:path w="1444" h="970" extrusionOk="0">
                    <a:moveTo>
                      <a:pt x="0" y="0"/>
                    </a:moveTo>
                    <a:lnTo>
                      <a:pt x="0" y="970"/>
                    </a:lnTo>
                    <a:lnTo>
                      <a:pt x="1443" y="97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175363" y="2908286"/>
                <a:ext cx="50426" cy="33710"/>
              </a:xfrm>
              <a:custGeom>
                <a:avLst/>
                <a:gdLst/>
                <a:ahLst/>
                <a:cxnLst/>
                <a:rect l="l" t="t" r="r" b="b"/>
                <a:pathLst>
                  <a:path w="1451" h="970" extrusionOk="0">
                    <a:moveTo>
                      <a:pt x="0" y="0"/>
                    </a:moveTo>
                    <a:lnTo>
                      <a:pt x="1450" y="970"/>
                    </a:ln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081184" y="2929659"/>
                <a:ext cx="31764" cy="4240"/>
              </a:xfrm>
              <a:custGeom>
                <a:avLst/>
                <a:gdLst/>
                <a:ahLst/>
                <a:cxnLst/>
                <a:rect l="l" t="t" r="r" b="b"/>
                <a:pathLst>
                  <a:path w="914" h="122" extrusionOk="0">
                    <a:moveTo>
                      <a:pt x="57" y="1"/>
                    </a:moveTo>
                    <a:cubicBezTo>
                      <a:pt x="29" y="1"/>
                      <a:pt x="1" y="29"/>
                      <a:pt x="1" y="57"/>
                    </a:cubicBezTo>
                    <a:cubicBezTo>
                      <a:pt x="1" y="93"/>
                      <a:pt x="29" y="121"/>
                      <a:pt x="57" y="121"/>
                    </a:cubicBezTo>
                    <a:lnTo>
                      <a:pt x="857" y="121"/>
                    </a:lnTo>
                    <a:cubicBezTo>
                      <a:pt x="885" y="121"/>
                      <a:pt x="913" y="93"/>
                      <a:pt x="913" y="57"/>
                    </a:cubicBezTo>
                    <a:cubicBezTo>
                      <a:pt x="913" y="29"/>
                      <a:pt x="885"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254287" y="2929659"/>
                <a:ext cx="32945" cy="4240"/>
              </a:xfrm>
              <a:custGeom>
                <a:avLst/>
                <a:gdLst/>
                <a:ahLst/>
                <a:cxnLst/>
                <a:rect l="l" t="t" r="r" b="b"/>
                <a:pathLst>
                  <a:path w="948" h="122" extrusionOk="0">
                    <a:moveTo>
                      <a:pt x="64" y="1"/>
                    </a:moveTo>
                    <a:cubicBezTo>
                      <a:pt x="28" y="1"/>
                      <a:pt x="0" y="29"/>
                      <a:pt x="0" y="57"/>
                    </a:cubicBezTo>
                    <a:cubicBezTo>
                      <a:pt x="0" y="93"/>
                      <a:pt x="28" y="121"/>
                      <a:pt x="64" y="121"/>
                    </a:cubicBezTo>
                    <a:lnTo>
                      <a:pt x="884" y="121"/>
                    </a:lnTo>
                    <a:cubicBezTo>
                      <a:pt x="913" y="121"/>
                      <a:pt x="948" y="93"/>
                      <a:pt x="948" y="57"/>
                    </a:cubicBezTo>
                    <a:cubicBezTo>
                      <a:pt x="948" y="29"/>
                      <a:pt x="913"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4894840" y="2909259"/>
                <a:ext cx="3962" cy="31764"/>
              </a:xfrm>
              <a:custGeom>
                <a:avLst/>
                <a:gdLst/>
                <a:ahLst/>
                <a:cxnLst/>
                <a:rect l="l" t="t" r="r" b="b"/>
                <a:pathLst>
                  <a:path w="114" h="914" extrusionOk="0">
                    <a:moveTo>
                      <a:pt x="57" y="1"/>
                    </a:moveTo>
                    <a:cubicBezTo>
                      <a:pt x="29" y="1"/>
                      <a:pt x="0" y="1"/>
                      <a:pt x="0" y="57"/>
                    </a:cubicBezTo>
                    <a:lnTo>
                      <a:pt x="0" y="857"/>
                    </a:lnTo>
                    <a:cubicBezTo>
                      <a:pt x="0" y="885"/>
                      <a:pt x="29" y="913"/>
                      <a:pt x="57" y="913"/>
                    </a:cubicBezTo>
                    <a:cubicBezTo>
                      <a:pt x="85" y="913"/>
                      <a:pt x="114" y="885"/>
                      <a:pt x="114" y="857"/>
                    </a:cubicBezTo>
                    <a:lnTo>
                      <a:pt x="114" y="57"/>
                    </a:lnTo>
                    <a:cubicBezTo>
                      <a:pt x="114" y="1"/>
                      <a:pt x="85"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4923337" y="2899910"/>
                <a:ext cx="51434" cy="47263"/>
              </a:xfrm>
              <a:custGeom>
                <a:avLst/>
                <a:gdLst/>
                <a:ahLst/>
                <a:cxnLst/>
                <a:rect l="l" t="t" r="r" b="b"/>
                <a:pathLst>
                  <a:path w="1480" h="1360" extrusionOk="0">
                    <a:moveTo>
                      <a:pt x="1" y="1"/>
                    </a:moveTo>
                    <a:lnTo>
                      <a:pt x="1" y="1359"/>
                    </a:lnTo>
                    <a:lnTo>
                      <a:pt x="1479" y="1359"/>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4959236" y="2909259"/>
                <a:ext cx="4240" cy="31764"/>
              </a:xfrm>
              <a:custGeom>
                <a:avLst/>
                <a:gdLst/>
                <a:ahLst/>
                <a:cxnLst/>
                <a:rect l="l" t="t" r="r" b="b"/>
                <a:pathLst>
                  <a:path w="122" h="914" extrusionOk="0">
                    <a:moveTo>
                      <a:pt x="64" y="1"/>
                    </a:moveTo>
                    <a:cubicBezTo>
                      <a:pt x="29" y="1"/>
                      <a:pt x="1" y="1"/>
                      <a:pt x="1" y="57"/>
                    </a:cubicBezTo>
                    <a:lnTo>
                      <a:pt x="1" y="857"/>
                    </a:lnTo>
                    <a:cubicBezTo>
                      <a:pt x="1" y="885"/>
                      <a:pt x="29" y="913"/>
                      <a:pt x="64" y="913"/>
                    </a:cubicBezTo>
                    <a:cubicBezTo>
                      <a:pt x="121" y="913"/>
                      <a:pt x="121" y="885"/>
                      <a:pt x="121" y="857"/>
                    </a:cubicBezTo>
                    <a:lnTo>
                      <a:pt x="121" y="57"/>
                    </a:lnTo>
                    <a:cubicBezTo>
                      <a:pt x="121" y="1"/>
                      <a:pt x="121"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4805595" y="2781716"/>
                <a:ext cx="50183" cy="62937"/>
              </a:xfrm>
              <a:custGeom>
                <a:avLst/>
                <a:gdLst/>
                <a:ahLst/>
                <a:cxnLst/>
                <a:rect l="l" t="t" r="r" b="b"/>
                <a:pathLst>
                  <a:path w="1444" h="1811" extrusionOk="0">
                    <a:moveTo>
                      <a:pt x="1387" y="1"/>
                    </a:moveTo>
                    <a:cubicBezTo>
                      <a:pt x="1368" y="1"/>
                      <a:pt x="1349" y="13"/>
                      <a:pt x="1330" y="13"/>
                    </a:cubicBezTo>
                    <a:lnTo>
                      <a:pt x="29" y="1725"/>
                    </a:lnTo>
                    <a:cubicBezTo>
                      <a:pt x="0" y="1725"/>
                      <a:pt x="0" y="1782"/>
                      <a:pt x="29" y="1782"/>
                    </a:cubicBezTo>
                    <a:lnTo>
                      <a:pt x="64" y="1810"/>
                    </a:lnTo>
                    <a:cubicBezTo>
                      <a:pt x="92" y="1810"/>
                      <a:pt x="121" y="1782"/>
                      <a:pt x="121"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4841494" y="2781716"/>
                <a:ext cx="50183" cy="62937"/>
              </a:xfrm>
              <a:custGeom>
                <a:avLst/>
                <a:gdLst/>
                <a:ahLst/>
                <a:cxnLst/>
                <a:rect l="l" t="t" r="r" b="b"/>
                <a:pathLst>
                  <a:path w="1444" h="1811" extrusionOk="0">
                    <a:moveTo>
                      <a:pt x="1387" y="1"/>
                    </a:moveTo>
                    <a:cubicBezTo>
                      <a:pt x="1368" y="1"/>
                      <a:pt x="1349" y="13"/>
                      <a:pt x="1330" y="13"/>
                    </a:cubicBezTo>
                    <a:lnTo>
                      <a:pt x="28" y="1725"/>
                    </a:lnTo>
                    <a:cubicBezTo>
                      <a:pt x="0" y="1725"/>
                      <a:pt x="0" y="1782"/>
                      <a:pt x="28" y="1782"/>
                    </a:cubicBezTo>
                    <a:cubicBezTo>
                      <a:pt x="28" y="1810"/>
                      <a:pt x="57" y="1810"/>
                      <a:pt x="57" y="1810"/>
                    </a:cubicBezTo>
                    <a:cubicBezTo>
                      <a:pt x="92" y="1810"/>
                      <a:pt x="92" y="1782"/>
                      <a:pt x="120"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4996109" y="2781716"/>
                <a:ext cx="50217" cy="62937"/>
              </a:xfrm>
              <a:custGeom>
                <a:avLst/>
                <a:gdLst/>
                <a:ahLst/>
                <a:cxnLst/>
                <a:rect l="l" t="t" r="r" b="b"/>
                <a:pathLst>
                  <a:path w="1445" h="1811" extrusionOk="0">
                    <a:moveTo>
                      <a:pt x="1388" y="1"/>
                    </a:moveTo>
                    <a:cubicBezTo>
                      <a:pt x="1369" y="1"/>
                      <a:pt x="1350" y="13"/>
                      <a:pt x="1331" y="13"/>
                    </a:cubicBezTo>
                    <a:lnTo>
                      <a:pt x="29" y="1725"/>
                    </a:lnTo>
                    <a:cubicBezTo>
                      <a:pt x="1" y="1725"/>
                      <a:pt x="1" y="1782"/>
                      <a:pt x="29" y="1782"/>
                    </a:cubicBezTo>
                    <a:cubicBezTo>
                      <a:pt x="65" y="1810"/>
                      <a:pt x="65" y="1810"/>
                      <a:pt x="93" y="1810"/>
                    </a:cubicBezTo>
                    <a:lnTo>
                      <a:pt x="121" y="1782"/>
                    </a:lnTo>
                    <a:lnTo>
                      <a:pt x="1444" y="105"/>
                    </a:lnTo>
                    <a:cubicBezTo>
                      <a:pt x="1444" y="70"/>
                      <a:pt x="1444" y="41"/>
                      <a:pt x="1416" y="13"/>
                    </a:cubicBezTo>
                    <a:cubicBezTo>
                      <a:pt x="1406" y="4"/>
                      <a:pt x="1397" y="1"/>
                      <a:pt x="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032009" y="2781716"/>
                <a:ext cx="50183" cy="62937"/>
              </a:xfrm>
              <a:custGeom>
                <a:avLst/>
                <a:gdLst/>
                <a:ahLst/>
                <a:cxnLst/>
                <a:rect l="l" t="t" r="r" b="b"/>
                <a:pathLst>
                  <a:path w="1444" h="1811" extrusionOk="0">
                    <a:moveTo>
                      <a:pt x="1387" y="1"/>
                    </a:moveTo>
                    <a:cubicBezTo>
                      <a:pt x="1369" y="1"/>
                      <a:pt x="1350" y="13"/>
                      <a:pt x="1331" y="13"/>
                    </a:cubicBezTo>
                    <a:lnTo>
                      <a:pt x="29" y="1725"/>
                    </a:lnTo>
                    <a:cubicBezTo>
                      <a:pt x="1" y="1725"/>
                      <a:pt x="1" y="1782"/>
                      <a:pt x="29" y="1782"/>
                    </a:cubicBezTo>
                    <a:lnTo>
                      <a:pt x="57" y="1810"/>
                    </a:lnTo>
                    <a:cubicBezTo>
                      <a:pt x="93" y="1810"/>
                      <a:pt x="121" y="1782"/>
                      <a:pt x="121" y="1782"/>
                    </a:cubicBezTo>
                    <a:lnTo>
                      <a:pt x="1416" y="105"/>
                    </a:lnTo>
                    <a:cubicBezTo>
                      <a:pt x="1444" y="70"/>
                      <a:pt x="1444" y="41"/>
                      <a:pt x="1416" y="13"/>
                    </a:cubicBezTo>
                    <a:cubicBezTo>
                      <a:pt x="1406" y="4"/>
                      <a:pt x="1397"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070862" y="2818068"/>
                <a:ext cx="36907" cy="4205"/>
              </a:xfrm>
              <a:custGeom>
                <a:avLst/>
                <a:gdLst/>
                <a:ahLst/>
                <a:cxnLst/>
                <a:rect l="l" t="t" r="r" b="b"/>
                <a:pathLst>
                  <a:path w="1062" h="121" extrusionOk="0">
                    <a:moveTo>
                      <a:pt x="64" y="0"/>
                    </a:moveTo>
                    <a:cubicBezTo>
                      <a:pt x="36" y="0"/>
                      <a:pt x="1" y="28"/>
                      <a:pt x="1" y="57"/>
                    </a:cubicBezTo>
                    <a:cubicBezTo>
                      <a:pt x="1" y="85"/>
                      <a:pt x="36" y="120"/>
                      <a:pt x="64" y="120"/>
                    </a:cubicBezTo>
                    <a:lnTo>
                      <a:pt x="1005" y="120"/>
                    </a:lnTo>
                    <a:cubicBezTo>
                      <a:pt x="1033" y="120"/>
                      <a:pt x="1062" y="85"/>
                      <a:pt x="1062" y="57"/>
                    </a:cubicBezTo>
                    <a:cubicBezTo>
                      <a:pt x="1062" y="28"/>
                      <a:pt x="1033"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956282" y="2818068"/>
                <a:ext cx="36942" cy="4205"/>
              </a:xfrm>
              <a:custGeom>
                <a:avLst/>
                <a:gdLst/>
                <a:ahLst/>
                <a:cxnLst/>
                <a:rect l="l" t="t" r="r" b="b"/>
                <a:pathLst>
                  <a:path w="1063" h="121" extrusionOk="0">
                    <a:moveTo>
                      <a:pt x="57" y="0"/>
                    </a:moveTo>
                    <a:cubicBezTo>
                      <a:pt x="29" y="0"/>
                      <a:pt x="1" y="28"/>
                      <a:pt x="1" y="57"/>
                    </a:cubicBezTo>
                    <a:cubicBezTo>
                      <a:pt x="1" y="85"/>
                      <a:pt x="29" y="120"/>
                      <a:pt x="57" y="120"/>
                    </a:cubicBezTo>
                    <a:lnTo>
                      <a:pt x="998" y="120"/>
                    </a:lnTo>
                    <a:cubicBezTo>
                      <a:pt x="1034" y="120"/>
                      <a:pt x="1062" y="85"/>
                      <a:pt x="1062" y="57"/>
                    </a:cubicBezTo>
                    <a:cubicBezTo>
                      <a:pt x="1062" y="28"/>
                      <a:pt x="1034" y="0"/>
                      <a:pt x="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4879340" y="2790995"/>
                <a:ext cx="43058" cy="59774"/>
              </a:xfrm>
              <a:custGeom>
                <a:avLst/>
                <a:gdLst/>
                <a:ahLst/>
                <a:cxnLst/>
                <a:rect l="l" t="t" r="r" b="b"/>
                <a:pathLst>
                  <a:path w="1239" h="1720" extrusionOk="0">
                    <a:moveTo>
                      <a:pt x="1179" y="0"/>
                    </a:moveTo>
                    <a:cubicBezTo>
                      <a:pt x="1171" y="0"/>
                      <a:pt x="1162" y="4"/>
                      <a:pt x="1154" y="15"/>
                    </a:cubicBezTo>
                    <a:lnTo>
                      <a:pt x="1" y="807"/>
                    </a:lnTo>
                    <a:lnTo>
                      <a:pt x="1005" y="1692"/>
                    </a:lnTo>
                    <a:lnTo>
                      <a:pt x="1033" y="1720"/>
                    </a:lnTo>
                    <a:cubicBezTo>
                      <a:pt x="1062" y="1720"/>
                      <a:pt x="1062" y="1692"/>
                      <a:pt x="1090" y="1692"/>
                    </a:cubicBezTo>
                    <a:cubicBezTo>
                      <a:pt x="1090" y="1663"/>
                      <a:pt x="1090" y="1635"/>
                      <a:pt x="1062" y="1607"/>
                    </a:cubicBezTo>
                    <a:lnTo>
                      <a:pt x="177" y="807"/>
                    </a:lnTo>
                    <a:lnTo>
                      <a:pt x="1210" y="100"/>
                    </a:lnTo>
                    <a:cubicBezTo>
                      <a:pt x="1239" y="100"/>
                      <a:pt x="1239" y="72"/>
                      <a:pt x="1239" y="43"/>
                    </a:cubicBezTo>
                    <a:cubicBezTo>
                      <a:pt x="1219" y="23"/>
                      <a:pt x="1199"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4914266" y="2797633"/>
                <a:ext cx="31729" cy="50217"/>
              </a:xfrm>
              <a:custGeom>
                <a:avLst/>
                <a:gdLst/>
                <a:ahLst/>
                <a:cxnLst/>
                <a:rect l="l" t="t" r="r" b="b"/>
                <a:pathLst>
                  <a:path w="913" h="1445" extrusionOk="0">
                    <a:moveTo>
                      <a:pt x="913" y="1"/>
                    </a:moveTo>
                    <a:lnTo>
                      <a:pt x="0" y="616"/>
                    </a:lnTo>
                    <a:lnTo>
                      <a:pt x="913" y="1444"/>
                    </a:lnTo>
                    <a:lnTo>
                      <a:pt x="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4922364" y="2807329"/>
                <a:ext cx="19461" cy="13692"/>
              </a:xfrm>
              <a:custGeom>
                <a:avLst/>
                <a:gdLst/>
                <a:ahLst/>
                <a:cxnLst/>
                <a:rect l="l" t="t" r="r" b="b"/>
                <a:pathLst>
                  <a:path w="560" h="394" extrusionOk="0">
                    <a:moveTo>
                      <a:pt x="499" y="0"/>
                    </a:moveTo>
                    <a:cubicBezTo>
                      <a:pt x="491" y="0"/>
                      <a:pt x="483" y="4"/>
                      <a:pt x="475" y="12"/>
                    </a:cubicBezTo>
                    <a:lnTo>
                      <a:pt x="64" y="281"/>
                    </a:lnTo>
                    <a:cubicBezTo>
                      <a:pt x="29" y="281"/>
                      <a:pt x="1" y="337"/>
                      <a:pt x="29" y="366"/>
                    </a:cubicBezTo>
                    <a:cubicBezTo>
                      <a:pt x="29" y="366"/>
                      <a:pt x="64" y="394"/>
                      <a:pt x="93" y="394"/>
                    </a:cubicBezTo>
                    <a:cubicBezTo>
                      <a:pt x="93" y="394"/>
                      <a:pt x="93" y="366"/>
                      <a:pt x="121" y="366"/>
                    </a:cubicBezTo>
                    <a:lnTo>
                      <a:pt x="531" y="104"/>
                    </a:lnTo>
                    <a:cubicBezTo>
                      <a:pt x="560" y="104"/>
                      <a:pt x="560" y="76"/>
                      <a:pt x="560" y="40"/>
                    </a:cubicBezTo>
                    <a:cubicBezTo>
                      <a:pt x="540" y="20"/>
                      <a:pt x="519"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120037" y="2800587"/>
                <a:ext cx="65682" cy="36907"/>
              </a:xfrm>
              <a:custGeom>
                <a:avLst/>
                <a:gdLst/>
                <a:ahLst/>
                <a:cxnLst/>
                <a:rect l="l" t="t" r="r" b="b"/>
                <a:pathLst>
                  <a:path w="1890" h="1062" extrusionOk="0">
                    <a:moveTo>
                      <a:pt x="0" y="1"/>
                    </a:moveTo>
                    <a:lnTo>
                      <a:pt x="0" y="1062"/>
                    </a:lnTo>
                    <a:lnTo>
                      <a:pt x="1889" y="1062"/>
                    </a:lnTo>
                    <a:lnTo>
                      <a:pt x="1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133556" y="2826165"/>
                <a:ext cx="49210" cy="4205"/>
              </a:xfrm>
              <a:custGeom>
                <a:avLst/>
                <a:gdLst/>
                <a:ahLst/>
                <a:cxnLst/>
                <a:rect l="l" t="t" r="r" b="b"/>
                <a:pathLst>
                  <a:path w="1416" h="121" extrusionOk="0">
                    <a:moveTo>
                      <a:pt x="57" y="0"/>
                    </a:moveTo>
                    <a:cubicBezTo>
                      <a:pt x="29" y="0"/>
                      <a:pt x="1" y="29"/>
                      <a:pt x="1" y="64"/>
                    </a:cubicBezTo>
                    <a:cubicBezTo>
                      <a:pt x="1" y="92"/>
                      <a:pt x="29" y="121"/>
                      <a:pt x="57" y="121"/>
                    </a:cubicBezTo>
                    <a:lnTo>
                      <a:pt x="1352" y="121"/>
                    </a:lnTo>
                    <a:cubicBezTo>
                      <a:pt x="1380" y="121"/>
                      <a:pt x="1415" y="92"/>
                      <a:pt x="1415" y="64"/>
                    </a:cubicBezTo>
                    <a:cubicBezTo>
                      <a:pt x="1415" y="29"/>
                      <a:pt x="1380" y="0"/>
                      <a:pt x="1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291" y="83127"/>
            <a:ext cx="7710900" cy="572700"/>
          </a:xfrm>
        </p:spPr>
        <p:txBody>
          <a:bodyPr/>
          <a:lstStyle/>
          <a:p>
            <a:r>
              <a:rPr lang="en-IN" dirty="0" smtClean="0"/>
              <a:t>                                Home Page</a:t>
            </a:r>
            <a:endParaRPr lang="en-US" dirty="0"/>
          </a:p>
        </p:txBody>
      </p:sp>
      <p:sp>
        <p:nvSpPr>
          <p:cNvPr id="3" name="Subtitle 2"/>
          <p:cNvSpPr>
            <a:spLocks noGrp="1"/>
          </p:cNvSpPr>
          <p:nvPr>
            <p:ph type="subTitle" idx="1"/>
          </p:nvPr>
        </p:nvSpPr>
        <p:spPr/>
        <p:txBody>
          <a:bodyPr/>
          <a:lstStyle/>
          <a:p>
            <a:endParaRPr lang="en-US" b="1" dirty="0"/>
          </a:p>
        </p:txBody>
      </p:sp>
      <p:pic>
        <p:nvPicPr>
          <p:cNvPr id="4" name="Picture 3" descr="Screenshot (181).png"/>
          <p:cNvPicPr>
            <a:picLocks noChangeAspect="1"/>
          </p:cNvPicPr>
          <p:nvPr/>
        </p:nvPicPr>
        <p:blipFill>
          <a:blip r:embed="rId2"/>
          <a:stretch>
            <a:fillRect/>
          </a:stretch>
        </p:blipFill>
        <p:spPr>
          <a:xfrm>
            <a:off x="561109" y="661123"/>
            <a:ext cx="8048885" cy="404249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145" y="154080"/>
            <a:ext cx="7710900" cy="572700"/>
          </a:xfrm>
        </p:spPr>
        <p:txBody>
          <a:bodyPr/>
          <a:lstStyle/>
          <a:p>
            <a:pPr algn="ctr"/>
            <a:r>
              <a:rPr lang="en-IN" dirty="0" smtClean="0"/>
              <a:t>Admin Login Page</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Screenshot (188).png"/>
          <p:cNvPicPr>
            <a:picLocks noChangeAspect="1"/>
          </p:cNvPicPr>
          <p:nvPr/>
        </p:nvPicPr>
        <p:blipFill>
          <a:blip r:embed="rId2"/>
          <a:stretch>
            <a:fillRect/>
          </a:stretch>
        </p:blipFill>
        <p:spPr>
          <a:xfrm>
            <a:off x="642938" y="814388"/>
            <a:ext cx="7863283" cy="39254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74862"/>
            <a:ext cx="7710900" cy="572700"/>
          </a:xfrm>
        </p:spPr>
        <p:txBody>
          <a:bodyPr/>
          <a:lstStyle/>
          <a:p>
            <a:pPr algn="ctr"/>
            <a:r>
              <a:rPr lang="en-IN" dirty="0" smtClean="0"/>
              <a:t>Admin Page</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Screenshot (182).png"/>
          <p:cNvPicPr>
            <a:picLocks noChangeAspect="1"/>
          </p:cNvPicPr>
          <p:nvPr/>
        </p:nvPicPr>
        <p:blipFill>
          <a:blip r:embed="rId2"/>
          <a:stretch>
            <a:fillRect/>
          </a:stretch>
        </p:blipFill>
        <p:spPr>
          <a:xfrm>
            <a:off x="635793" y="861888"/>
            <a:ext cx="7850981" cy="383467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64916"/>
            <a:ext cx="7710900" cy="572700"/>
          </a:xfrm>
        </p:spPr>
        <p:txBody>
          <a:bodyPr/>
          <a:lstStyle/>
          <a:p>
            <a:pPr algn="ctr"/>
            <a:r>
              <a:rPr lang="en-IN" dirty="0" smtClean="0"/>
              <a:t>Student Login Page</a:t>
            </a:r>
            <a:endParaRPr lang="en-US" dirty="0"/>
          </a:p>
        </p:txBody>
      </p:sp>
      <p:pic>
        <p:nvPicPr>
          <p:cNvPr id="4" name="Picture 3" descr="Screenshot (183).png"/>
          <p:cNvPicPr>
            <a:picLocks noChangeAspect="1"/>
          </p:cNvPicPr>
          <p:nvPr/>
        </p:nvPicPr>
        <p:blipFill>
          <a:blip r:embed="rId2"/>
          <a:stretch>
            <a:fillRect/>
          </a:stretch>
        </p:blipFill>
        <p:spPr>
          <a:xfrm>
            <a:off x="641089" y="914400"/>
            <a:ext cx="7907166" cy="382767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073" y="147153"/>
            <a:ext cx="7710900" cy="572700"/>
          </a:xfrm>
        </p:spPr>
        <p:txBody>
          <a:bodyPr/>
          <a:lstStyle/>
          <a:p>
            <a:pPr algn="ctr"/>
            <a:r>
              <a:rPr lang="en-IN" dirty="0" smtClean="0"/>
              <a:t>Student-Info Page</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Screenshot (183).png"/>
          <p:cNvPicPr>
            <a:picLocks noChangeAspect="1"/>
          </p:cNvPicPr>
          <p:nvPr/>
        </p:nvPicPr>
        <p:blipFill>
          <a:blip r:embed="rId2"/>
          <a:stretch>
            <a:fillRect/>
          </a:stretch>
        </p:blipFill>
        <p:spPr>
          <a:xfrm>
            <a:off x="462785" y="796637"/>
            <a:ext cx="8180513" cy="385849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3"/>
          <p:cNvSpPr txBox="1">
            <a:spLocks noGrp="1"/>
          </p:cNvSpPr>
          <p:nvPr>
            <p:ph type="title"/>
          </p:nvPr>
        </p:nvSpPr>
        <p:spPr>
          <a:xfrm>
            <a:off x="706146" y="687479"/>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a:t>
            </a:r>
            <a:endParaRPr dirty="0"/>
          </a:p>
        </p:txBody>
      </p:sp>
      <p:sp>
        <p:nvSpPr>
          <p:cNvPr id="1076" name="Google Shape;1076;p43"/>
          <p:cNvSpPr txBox="1">
            <a:spLocks noGrp="1"/>
          </p:cNvSpPr>
          <p:nvPr>
            <p:ph type="subTitle" idx="1"/>
          </p:nvPr>
        </p:nvSpPr>
        <p:spPr>
          <a:xfrm>
            <a:off x="320135" y="1585182"/>
            <a:ext cx="4874898" cy="2298300"/>
          </a:xfrm>
          <a:prstGeom prst="rect">
            <a:avLst/>
          </a:prstGeom>
        </p:spPr>
        <p:txBody>
          <a:bodyPr spcFirstLastPara="1" wrap="square" lIns="91425" tIns="91425" rIns="91425" bIns="91425" anchor="t" anchorCtr="0">
            <a:noAutofit/>
          </a:bodyPr>
          <a:lstStyle/>
          <a:p>
            <a:pPr marL="139700" indent="0">
              <a:buNone/>
            </a:pPr>
            <a:r>
              <a:rPr lang="en-US" dirty="0" smtClean="0"/>
              <a:t>In summary, the website project has achieved significant milestones by creating a centralized hub for academic resources, faculty information, and departmental updates. We have received positive feedback and constructive suggestions, which will guide future improvements. Looking ahead, we plan to incorporate additional interactive features, such as online forums and virtual classrooms, to further enrich the user experience. We are excited about the potential of this platform to continually evolve and support our department’s mission. Thank you for your time and interest.</a:t>
            </a:r>
            <a:r>
              <a:rPr lang="en-US" b="0" i="0" dirty="0" smtClean="0">
                <a:solidFill>
                  <a:srgbClr val="0D0D0D"/>
                </a:solidFill>
                <a:effectLst/>
                <a:latin typeface="Söhne"/>
              </a:rPr>
              <a:t>.</a:t>
            </a:r>
            <a:r>
              <a:rPr lang="en-US" dirty="0"/>
              <a:t/>
            </a:r>
            <a:br>
              <a:rPr lang="en-US" dirty="0"/>
            </a:br>
            <a:r>
              <a:rPr lang="en-US" dirty="0"/>
              <a:t/>
            </a:r>
            <a:br>
              <a:rPr lang="en-US" dirty="0"/>
            </a:br>
            <a:endParaRPr dirty="0"/>
          </a:p>
        </p:txBody>
      </p:sp>
      <p:grpSp>
        <p:nvGrpSpPr>
          <p:cNvPr id="1077" name="Google Shape;1077;p43"/>
          <p:cNvGrpSpPr/>
          <p:nvPr/>
        </p:nvGrpSpPr>
        <p:grpSpPr>
          <a:xfrm flipH="1">
            <a:off x="5624944" y="1447799"/>
            <a:ext cx="3173191" cy="2839658"/>
            <a:chOff x="5893995" y="1281808"/>
            <a:chExt cx="3843891" cy="3185759"/>
          </a:xfrm>
        </p:grpSpPr>
        <p:grpSp>
          <p:nvGrpSpPr>
            <p:cNvPr id="1078" name="Google Shape;1078;p43"/>
            <p:cNvGrpSpPr/>
            <p:nvPr/>
          </p:nvGrpSpPr>
          <p:grpSpPr>
            <a:xfrm>
              <a:off x="6033386" y="1281808"/>
              <a:ext cx="3704499" cy="3168582"/>
              <a:chOff x="2836393" y="291825"/>
              <a:chExt cx="1571968" cy="1344557"/>
            </a:xfrm>
          </p:grpSpPr>
          <p:sp>
            <p:nvSpPr>
              <p:cNvPr id="1079" name="Google Shape;1079;p43"/>
              <p:cNvSpPr/>
              <p:nvPr/>
            </p:nvSpPr>
            <p:spPr>
              <a:xfrm>
                <a:off x="2836393" y="291825"/>
                <a:ext cx="1440288" cy="1187101"/>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3954498" y="1210230"/>
                <a:ext cx="453863" cy="426152"/>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43"/>
            <p:cNvGrpSpPr/>
            <p:nvPr/>
          </p:nvGrpSpPr>
          <p:grpSpPr>
            <a:xfrm>
              <a:off x="5893995" y="1464670"/>
              <a:ext cx="3539582" cy="2852211"/>
              <a:chOff x="2823538" y="2323833"/>
              <a:chExt cx="1501987" cy="1210307"/>
            </a:xfrm>
          </p:grpSpPr>
          <p:grpSp>
            <p:nvGrpSpPr>
              <p:cNvPr id="1082" name="Google Shape;1082;p43"/>
              <p:cNvGrpSpPr/>
              <p:nvPr/>
            </p:nvGrpSpPr>
            <p:grpSpPr>
              <a:xfrm>
                <a:off x="3030874" y="3205941"/>
                <a:ext cx="1190857" cy="328200"/>
                <a:chOff x="2909174" y="3294041"/>
                <a:chExt cx="1190857" cy="328200"/>
              </a:xfrm>
            </p:grpSpPr>
            <p:sp>
              <p:nvSpPr>
                <p:cNvPr id="1083" name="Google Shape;1083;p43"/>
                <p:cNvSpPr/>
                <p:nvPr/>
              </p:nvSpPr>
              <p:spPr>
                <a:xfrm>
                  <a:off x="2909174" y="3294041"/>
                  <a:ext cx="1190857" cy="29944"/>
                </a:xfrm>
                <a:custGeom>
                  <a:avLst/>
                  <a:gdLst/>
                  <a:ahLst/>
                  <a:cxnLst/>
                  <a:rect l="l" t="t" r="r" b="b"/>
                  <a:pathLst>
                    <a:path w="35196" h="885" extrusionOk="0">
                      <a:moveTo>
                        <a:pt x="1" y="0"/>
                      </a:moveTo>
                      <a:lnTo>
                        <a:pt x="1" y="885"/>
                      </a:lnTo>
                      <a:lnTo>
                        <a:pt x="35195" y="885"/>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909174" y="3379747"/>
                  <a:ext cx="1190857" cy="29944"/>
                </a:xfrm>
                <a:custGeom>
                  <a:avLst/>
                  <a:gdLst/>
                  <a:ahLst/>
                  <a:cxnLst/>
                  <a:rect l="l" t="t" r="r" b="b"/>
                  <a:pathLst>
                    <a:path w="35196" h="885" extrusionOk="0">
                      <a:moveTo>
                        <a:pt x="1" y="0"/>
                      </a:moveTo>
                      <a:lnTo>
                        <a:pt x="1" y="884"/>
                      </a:lnTo>
                      <a:lnTo>
                        <a:pt x="35195" y="884"/>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976913" y="3304090"/>
                  <a:ext cx="18000" cy="318151"/>
                </a:xfrm>
                <a:custGeom>
                  <a:avLst/>
                  <a:gdLst/>
                  <a:ahLst/>
                  <a:cxnLst/>
                  <a:rect l="l" t="t" r="r" b="b"/>
                  <a:pathLst>
                    <a:path w="532" h="9403" extrusionOk="0">
                      <a:moveTo>
                        <a:pt x="1" y="1"/>
                      </a:moveTo>
                      <a:lnTo>
                        <a:pt x="1" y="9402"/>
                      </a:lnTo>
                      <a:lnTo>
                        <a:pt x="531" y="9402"/>
                      </a:lnTo>
                      <a:lnTo>
                        <a:pt x="5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4013372" y="3304090"/>
                  <a:ext cx="16782" cy="318151"/>
                </a:xfrm>
                <a:custGeom>
                  <a:avLst/>
                  <a:gdLst/>
                  <a:ahLst/>
                  <a:cxnLst/>
                  <a:rect l="l" t="t" r="r" b="b"/>
                  <a:pathLst>
                    <a:path w="496" h="9403" extrusionOk="0">
                      <a:moveTo>
                        <a:pt x="1" y="1"/>
                      </a:moveTo>
                      <a:lnTo>
                        <a:pt x="1" y="9402"/>
                      </a:lnTo>
                      <a:lnTo>
                        <a:pt x="496" y="9402"/>
                      </a:lnTo>
                      <a:lnTo>
                        <a:pt x="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43"/>
              <p:cNvGrpSpPr/>
              <p:nvPr/>
            </p:nvGrpSpPr>
            <p:grpSpPr>
              <a:xfrm>
                <a:off x="2823538" y="2688399"/>
                <a:ext cx="399059" cy="92676"/>
                <a:chOff x="2532175" y="2448349"/>
                <a:chExt cx="399059" cy="92676"/>
              </a:xfrm>
            </p:grpSpPr>
            <p:sp>
              <p:nvSpPr>
                <p:cNvPr id="1088" name="Google Shape;1088;p43"/>
                <p:cNvSpPr/>
                <p:nvPr/>
              </p:nvSpPr>
              <p:spPr>
                <a:xfrm>
                  <a:off x="2532175" y="2454338"/>
                  <a:ext cx="25884" cy="71832"/>
                </a:xfrm>
                <a:custGeom>
                  <a:avLst/>
                  <a:gdLst/>
                  <a:ahLst/>
                  <a:cxnLst/>
                  <a:rect l="l" t="t" r="r" b="b"/>
                  <a:pathLst>
                    <a:path w="765" h="2123" extrusionOk="0">
                      <a:moveTo>
                        <a:pt x="680" y="0"/>
                      </a:moveTo>
                      <a:cubicBezTo>
                        <a:pt x="446" y="0"/>
                        <a:pt x="234" y="206"/>
                        <a:pt x="234" y="439"/>
                      </a:cubicBezTo>
                      <a:lnTo>
                        <a:pt x="234" y="708"/>
                      </a:lnTo>
                      <a:cubicBezTo>
                        <a:pt x="234" y="793"/>
                        <a:pt x="206" y="885"/>
                        <a:pt x="149" y="941"/>
                      </a:cubicBezTo>
                      <a:lnTo>
                        <a:pt x="29" y="1062"/>
                      </a:lnTo>
                      <a:cubicBezTo>
                        <a:pt x="0" y="1062"/>
                        <a:pt x="0" y="1118"/>
                        <a:pt x="29" y="1118"/>
                      </a:cubicBezTo>
                      <a:lnTo>
                        <a:pt x="92" y="1203"/>
                      </a:lnTo>
                      <a:cubicBezTo>
                        <a:pt x="177" y="1267"/>
                        <a:pt x="206" y="1352"/>
                        <a:pt x="206" y="1444"/>
                      </a:cubicBezTo>
                      <a:lnTo>
                        <a:pt x="206" y="1677"/>
                      </a:lnTo>
                      <a:cubicBezTo>
                        <a:pt x="206" y="1911"/>
                        <a:pt x="382" y="2123"/>
                        <a:pt x="651" y="2123"/>
                      </a:cubicBezTo>
                      <a:lnTo>
                        <a:pt x="708" y="2123"/>
                      </a:lnTo>
                      <a:cubicBezTo>
                        <a:pt x="736" y="2123"/>
                        <a:pt x="764" y="2087"/>
                        <a:pt x="764" y="2059"/>
                      </a:cubicBezTo>
                      <a:cubicBezTo>
                        <a:pt x="764" y="2003"/>
                        <a:pt x="736" y="2003"/>
                        <a:pt x="708" y="2003"/>
                      </a:cubicBezTo>
                      <a:lnTo>
                        <a:pt x="651" y="2003"/>
                      </a:lnTo>
                      <a:cubicBezTo>
                        <a:pt x="474" y="2003"/>
                        <a:pt x="326" y="1854"/>
                        <a:pt x="326" y="1677"/>
                      </a:cubicBezTo>
                      <a:lnTo>
                        <a:pt x="326" y="1444"/>
                      </a:lnTo>
                      <a:cubicBezTo>
                        <a:pt x="326" y="1323"/>
                        <a:pt x="269" y="1203"/>
                        <a:pt x="177" y="1118"/>
                      </a:cubicBezTo>
                      <a:lnTo>
                        <a:pt x="149" y="1090"/>
                      </a:lnTo>
                      <a:lnTo>
                        <a:pt x="234" y="1026"/>
                      </a:lnTo>
                      <a:cubicBezTo>
                        <a:pt x="298" y="941"/>
                        <a:pt x="354" y="821"/>
                        <a:pt x="354" y="708"/>
                      </a:cubicBezTo>
                      <a:lnTo>
                        <a:pt x="354" y="439"/>
                      </a:lnTo>
                      <a:cubicBezTo>
                        <a:pt x="354" y="262"/>
                        <a:pt x="503" y="114"/>
                        <a:pt x="680" y="114"/>
                      </a:cubicBezTo>
                      <a:cubicBezTo>
                        <a:pt x="708" y="114"/>
                        <a:pt x="736" y="85"/>
                        <a:pt x="736" y="57"/>
                      </a:cubicBezTo>
                      <a:cubicBezTo>
                        <a:pt x="736" y="29"/>
                        <a:pt x="708"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642987" y="2454338"/>
                  <a:ext cx="25884" cy="71832"/>
                </a:xfrm>
                <a:custGeom>
                  <a:avLst/>
                  <a:gdLst/>
                  <a:ahLst/>
                  <a:cxnLst/>
                  <a:rect l="l" t="t" r="r" b="b"/>
                  <a:pathLst>
                    <a:path w="765" h="2123" extrusionOk="0">
                      <a:moveTo>
                        <a:pt x="86" y="0"/>
                      </a:moveTo>
                      <a:cubicBezTo>
                        <a:pt x="57" y="0"/>
                        <a:pt x="29" y="29"/>
                        <a:pt x="29" y="57"/>
                      </a:cubicBezTo>
                      <a:cubicBezTo>
                        <a:pt x="29" y="85"/>
                        <a:pt x="57" y="114"/>
                        <a:pt x="86" y="114"/>
                      </a:cubicBezTo>
                      <a:cubicBezTo>
                        <a:pt x="263" y="114"/>
                        <a:pt x="411" y="262"/>
                        <a:pt x="411" y="439"/>
                      </a:cubicBezTo>
                      <a:lnTo>
                        <a:pt x="411" y="708"/>
                      </a:lnTo>
                      <a:cubicBezTo>
                        <a:pt x="411" y="821"/>
                        <a:pt x="468" y="941"/>
                        <a:pt x="531" y="1026"/>
                      </a:cubicBezTo>
                      <a:lnTo>
                        <a:pt x="616" y="1090"/>
                      </a:lnTo>
                      <a:lnTo>
                        <a:pt x="588" y="1118"/>
                      </a:lnTo>
                      <a:cubicBezTo>
                        <a:pt x="496" y="1203"/>
                        <a:pt x="439" y="1323"/>
                        <a:pt x="439" y="1444"/>
                      </a:cubicBezTo>
                      <a:lnTo>
                        <a:pt x="439" y="1677"/>
                      </a:lnTo>
                      <a:cubicBezTo>
                        <a:pt x="439" y="1854"/>
                        <a:pt x="291" y="2003"/>
                        <a:pt x="114" y="2003"/>
                      </a:cubicBezTo>
                      <a:lnTo>
                        <a:pt x="57" y="2003"/>
                      </a:lnTo>
                      <a:cubicBezTo>
                        <a:pt x="29" y="2003"/>
                        <a:pt x="1" y="2003"/>
                        <a:pt x="1" y="2059"/>
                      </a:cubicBezTo>
                      <a:cubicBezTo>
                        <a:pt x="1" y="2087"/>
                        <a:pt x="29" y="2123"/>
                        <a:pt x="57" y="2123"/>
                      </a:cubicBezTo>
                      <a:lnTo>
                        <a:pt x="114" y="2123"/>
                      </a:lnTo>
                      <a:cubicBezTo>
                        <a:pt x="355" y="2123"/>
                        <a:pt x="560" y="1911"/>
                        <a:pt x="560" y="1677"/>
                      </a:cubicBezTo>
                      <a:lnTo>
                        <a:pt x="560" y="1444"/>
                      </a:lnTo>
                      <a:cubicBezTo>
                        <a:pt x="560" y="1352"/>
                        <a:pt x="588" y="1267"/>
                        <a:pt x="645" y="1203"/>
                      </a:cubicBezTo>
                      <a:lnTo>
                        <a:pt x="737" y="1118"/>
                      </a:lnTo>
                      <a:cubicBezTo>
                        <a:pt x="737" y="1118"/>
                        <a:pt x="765" y="1118"/>
                        <a:pt x="765" y="1090"/>
                      </a:cubicBezTo>
                      <a:cubicBezTo>
                        <a:pt x="765" y="1062"/>
                        <a:pt x="737" y="1062"/>
                        <a:pt x="737" y="1062"/>
                      </a:cubicBezTo>
                      <a:lnTo>
                        <a:pt x="616" y="941"/>
                      </a:lnTo>
                      <a:cubicBezTo>
                        <a:pt x="560" y="885"/>
                        <a:pt x="531" y="793"/>
                        <a:pt x="531" y="708"/>
                      </a:cubicBezTo>
                      <a:lnTo>
                        <a:pt x="531" y="439"/>
                      </a:lnTo>
                      <a:cubicBezTo>
                        <a:pt x="531" y="206"/>
                        <a:pt x="319"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567127" y="2523025"/>
                  <a:ext cx="10083" cy="18000"/>
                </a:xfrm>
                <a:custGeom>
                  <a:avLst/>
                  <a:gdLst/>
                  <a:ahLst/>
                  <a:cxnLst/>
                  <a:rect l="l" t="t" r="r" b="b"/>
                  <a:pathLst>
                    <a:path w="298" h="532" extrusionOk="0">
                      <a:moveTo>
                        <a:pt x="234" y="1"/>
                      </a:moveTo>
                      <a:cubicBezTo>
                        <a:pt x="205" y="1"/>
                        <a:pt x="177" y="1"/>
                        <a:pt x="149" y="29"/>
                      </a:cubicBezTo>
                      <a:lnTo>
                        <a:pt x="0" y="447"/>
                      </a:lnTo>
                      <a:cubicBezTo>
                        <a:pt x="0" y="475"/>
                        <a:pt x="0" y="531"/>
                        <a:pt x="29" y="531"/>
                      </a:cubicBezTo>
                      <a:lnTo>
                        <a:pt x="57" y="531"/>
                      </a:lnTo>
                      <a:cubicBezTo>
                        <a:pt x="85" y="531"/>
                        <a:pt x="85" y="531"/>
                        <a:pt x="121" y="503"/>
                      </a:cubicBezTo>
                      <a:lnTo>
                        <a:pt x="262" y="93"/>
                      </a:lnTo>
                      <a:cubicBezTo>
                        <a:pt x="297" y="57"/>
                        <a:pt x="262" y="1"/>
                        <a:pt x="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829457" y="2523025"/>
                  <a:ext cx="9846" cy="18000"/>
                </a:xfrm>
                <a:custGeom>
                  <a:avLst/>
                  <a:gdLst/>
                  <a:ahLst/>
                  <a:cxnLst/>
                  <a:rect l="l" t="t" r="r" b="b"/>
                  <a:pathLst>
                    <a:path w="291" h="532" extrusionOk="0">
                      <a:moveTo>
                        <a:pt x="262" y="1"/>
                      </a:moveTo>
                      <a:cubicBezTo>
                        <a:pt x="234" y="1"/>
                        <a:pt x="206" y="1"/>
                        <a:pt x="178" y="29"/>
                      </a:cubicBezTo>
                      <a:lnTo>
                        <a:pt x="29" y="447"/>
                      </a:lnTo>
                      <a:cubicBezTo>
                        <a:pt x="1" y="475"/>
                        <a:pt x="29" y="531"/>
                        <a:pt x="57" y="531"/>
                      </a:cubicBezTo>
                      <a:lnTo>
                        <a:pt x="86" y="531"/>
                      </a:lnTo>
                      <a:cubicBezTo>
                        <a:pt x="86" y="531"/>
                        <a:pt x="114" y="531"/>
                        <a:pt x="149" y="503"/>
                      </a:cubicBezTo>
                      <a:lnTo>
                        <a:pt x="291" y="93"/>
                      </a:lnTo>
                      <a:cubicBezTo>
                        <a:pt x="291" y="57"/>
                        <a:pt x="291"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887147" y="2523025"/>
                  <a:ext cx="10083" cy="18000"/>
                </a:xfrm>
                <a:custGeom>
                  <a:avLst/>
                  <a:gdLst/>
                  <a:ahLst/>
                  <a:cxnLst/>
                  <a:rect l="l" t="t" r="r" b="b"/>
                  <a:pathLst>
                    <a:path w="298" h="532" extrusionOk="0">
                      <a:moveTo>
                        <a:pt x="269" y="1"/>
                      </a:moveTo>
                      <a:cubicBezTo>
                        <a:pt x="241" y="1"/>
                        <a:pt x="213" y="1"/>
                        <a:pt x="178" y="29"/>
                      </a:cubicBezTo>
                      <a:lnTo>
                        <a:pt x="36" y="447"/>
                      </a:lnTo>
                      <a:cubicBezTo>
                        <a:pt x="1" y="475"/>
                        <a:pt x="36" y="531"/>
                        <a:pt x="64" y="531"/>
                      </a:cubicBezTo>
                      <a:lnTo>
                        <a:pt x="93" y="531"/>
                      </a:lnTo>
                      <a:cubicBezTo>
                        <a:pt x="93" y="531"/>
                        <a:pt x="121" y="531"/>
                        <a:pt x="121" y="503"/>
                      </a:cubicBezTo>
                      <a:lnTo>
                        <a:pt x="298" y="93"/>
                      </a:lnTo>
                      <a:cubicBezTo>
                        <a:pt x="298" y="57"/>
                        <a:pt x="298" y="1"/>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2897196" y="2523025"/>
                  <a:ext cx="10083" cy="18000"/>
                </a:xfrm>
                <a:custGeom>
                  <a:avLst/>
                  <a:gdLst/>
                  <a:ahLst/>
                  <a:cxnLst/>
                  <a:rect l="l" t="t" r="r" b="b"/>
                  <a:pathLst>
                    <a:path w="298" h="532" extrusionOk="0">
                      <a:moveTo>
                        <a:pt x="270" y="1"/>
                      </a:moveTo>
                      <a:cubicBezTo>
                        <a:pt x="234" y="1"/>
                        <a:pt x="178" y="1"/>
                        <a:pt x="178" y="29"/>
                      </a:cubicBezTo>
                      <a:lnTo>
                        <a:pt x="29" y="447"/>
                      </a:lnTo>
                      <a:cubicBezTo>
                        <a:pt x="1" y="475"/>
                        <a:pt x="29" y="531"/>
                        <a:pt x="57" y="531"/>
                      </a:cubicBezTo>
                      <a:cubicBezTo>
                        <a:pt x="93" y="531"/>
                        <a:pt x="121" y="531"/>
                        <a:pt x="121" y="503"/>
                      </a:cubicBezTo>
                      <a:lnTo>
                        <a:pt x="298" y="93"/>
                      </a:lnTo>
                      <a:cubicBezTo>
                        <a:pt x="298" y="57"/>
                        <a:pt x="298"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2591049" y="2470139"/>
                  <a:ext cx="37861" cy="38098"/>
                </a:xfrm>
                <a:custGeom>
                  <a:avLst/>
                  <a:gdLst/>
                  <a:ahLst/>
                  <a:cxnLst/>
                  <a:rect l="l" t="t" r="r" b="b"/>
                  <a:pathLst>
                    <a:path w="1119" h="1126" extrusionOk="0">
                      <a:moveTo>
                        <a:pt x="1" y="0"/>
                      </a:moveTo>
                      <a:lnTo>
                        <a:pt x="1" y="1125"/>
                      </a:lnTo>
                      <a:lnTo>
                        <a:pt x="1118" y="1125"/>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2693741" y="2448349"/>
                  <a:ext cx="17019" cy="87633"/>
                </a:xfrm>
                <a:custGeom>
                  <a:avLst/>
                  <a:gdLst/>
                  <a:ahLst/>
                  <a:cxnLst/>
                  <a:rect l="l" t="t" r="r" b="b"/>
                  <a:pathLst>
                    <a:path w="503" h="2590" extrusionOk="0">
                      <a:moveTo>
                        <a:pt x="475" y="1"/>
                      </a:moveTo>
                      <a:cubicBezTo>
                        <a:pt x="446" y="1"/>
                        <a:pt x="411" y="1"/>
                        <a:pt x="383" y="29"/>
                      </a:cubicBezTo>
                      <a:cubicBezTo>
                        <a:pt x="1" y="793"/>
                        <a:pt x="1" y="1769"/>
                        <a:pt x="383" y="2562"/>
                      </a:cubicBezTo>
                      <a:cubicBezTo>
                        <a:pt x="383" y="2590"/>
                        <a:pt x="411" y="2590"/>
                        <a:pt x="446" y="2590"/>
                      </a:cubicBezTo>
                      <a:lnTo>
                        <a:pt x="475" y="2590"/>
                      </a:lnTo>
                      <a:cubicBezTo>
                        <a:pt x="503" y="2562"/>
                        <a:pt x="503" y="2533"/>
                        <a:pt x="503" y="2505"/>
                      </a:cubicBezTo>
                      <a:cubicBezTo>
                        <a:pt x="121" y="1769"/>
                        <a:pt x="121" y="821"/>
                        <a:pt x="503" y="86"/>
                      </a:cubicBezTo>
                      <a:cubicBezTo>
                        <a:pt x="503" y="57"/>
                        <a:pt x="503" y="29"/>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913234" y="2448349"/>
                  <a:ext cx="18000" cy="87633"/>
                </a:xfrm>
                <a:custGeom>
                  <a:avLst/>
                  <a:gdLst/>
                  <a:ahLst/>
                  <a:cxnLst/>
                  <a:rect l="l" t="t" r="r" b="b"/>
                  <a:pathLst>
                    <a:path w="532" h="2590" extrusionOk="0">
                      <a:moveTo>
                        <a:pt x="29" y="1"/>
                      </a:moveTo>
                      <a:cubicBezTo>
                        <a:pt x="1" y="29"/>
                        <a:pt x="1" y="57"/>
                        <a:pt x="29" y="86"/>
                      </a:cubicBezTo>
                      <a:cubicBezTo>
                        <a:pt x="411" y="821"/>
                        <a:pt x="411" y="1769"/>
                        <a:pt x="29" y="2505"/>
                      </a:cubicBezTo>
                      <a:cubicBezTo>
                        <a:pt x="29" y="2533"/>
                        <a:pt x="29" y="2562"/>
                        <a:pt x="57" y="2590"/>
                      </a:cubicBezTo>
                      <a:lnTo>
                        <a:pt x="86" y="2590"/>
                      </a:lnTo>
                      <a:cubicBezTo>
                        <a:pt x="114" y="2590"/>
                        <a:pt x="114" y="2590"/>
                        <a:pt x="149" y="2562"/>
                      </a:cubicBezTo>
                      <a:cubicBezTo>
                        <a:pt x="531" y="1769"/>
                        <a:pt x="531" y="793"/>
                        <a:pt x="114" y="29"/>
                      </a:cubicBezTo>
                      <a:cubicBezTo>
                        <a:pt x="114" y="1"/>
                        <a:pt x="5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2777519" y="2480188"/>
                  <a:ext cx="51023" cy="23955"/>
                </a:xfrm>
                <a:custGeom>
                  <a:avLst/>
                  <a:gdLst/>
                  <a:ahLst/>
                  <a:cxnLst/>
                  <a:rect l="l" t="t" r="r" b="b"/>
                  <a:pathLst>
                    <a:path w="1508" h="708" extrusionOk="0">
                      <a:moveTo>
                        <a:pt x="1" y="1"/>
                      </a:moveTo>
                      <a:lnTo>
                        <a:pt x="1" y="708"/>
                      </a:lnTo>
                      <a:lnTo>
                        <a:pt x="1507" y="70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2850300" y="2480188"/>
                  <a:ext cx="34985" cy="23955"/>
                </a:xfrm>
                <a:custGeom>
                  <a:avLst/>
                  <a:gdLst/>
                  <a:ahLst/>
                  <a:cxnLst/>
                  <a:rect l="l" t="t" r="r" b="b"/>
                  <a:pathLst>
                    <a:path w="1034" h="708" extrusionOk="0">
                      <a:moveTo>
                        <a:pt x="0" y="1"/>
                      </a:moveTo>
                      <a:lnTo>
                        <a:pt x="0" y="708"/>
                      </a:lnTo>
                      <a:lnTo>
                        <a:pt x="1033" y="7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880210" y="2479241"/>
                  <a:ext cx="34985" cy="3857"/>
                </a:xfrm>
                <a:custGeom>
                  <a:avLst/>
                  <a:gdLst/>
                  <a:ahLst/>
                  <a:cxnLst/>
                  <a:rect l="l" t="t" r="r" b="b"/>
                  <a:pathLst>
                    <a:path w="1034" h="114" extrusionOk="0">
                      <a:moveTo>
                        <a:pt x="64" y="0"/>
                      </a:moveTo>
                      <a:cubicBezTo>
                        <a:pt x="29" y="0"/>
                        <a:pt x="1" y="29"/>
                        <a:pt x="1" y="57"/>
                      </a:cubicBezTo>
                      <a:cubicBezTo>
                        <a:pt x="1" y="85"/>
                        <a:pt x="29" y="113"/>
                        <a:pt x="64" y="113"/>
                      </a:cubicBezTo>
                      <a:lnTo>
                        <a:pt x="977" y="113"/>
                      </a:lnTo>
                      <a:cubicBezTo>
                        <a:pt x="1033" y="113"/>
                        <a:pt x="1033" y="85"/>
                        <a:pt x="1033" y="57"/>
                      </a:cubicBezTo>
                      <a:cubicBezTo>
                        <a:pt x="1033" y="29"/>
                        <a:pt x="103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894320" y="2490238"/>
                  <a:ext cx="20876" cy="3857"/>
                </a:xfrm>
                <a:custGeom>
                  <a:avLst/>
                  <a:gdLst/>
                  <a:ahLst/>
                  <a:cxnLst/>
                  <a:rect l="l" t="t" r="r" b="b"/>
                  <a:pathLst>
                    <a:path w="617" h="114" extrusionOk="0">
                      <a:moveTo>
                        <a:pt x="57" y="1"/>
                      </a:moveTo>
                      <a:cubicBezTo>
                        <a:pt x="29" y="1"/>
                        <a:pt x="1" y="29"/>
                        <a:pt x="1" y="57"/>
                      </a:cubicBezTo>
                      <a:cubicBezTo>
                        <a:pt x="1" y="114"/>
                        <a:pt x="29" y="114"/>
                        <a:pt x="57" y="114"/>
                      </a:cubicBezTo>
                      <a:lnTo>
                        <a:pt x="560" y="114"/>
                      </a:lnTo>
                      <a:cubicBezTo>
                        <a:pt x="616" y="114"/>
                        <a:pt x="616" y="114"/>
                        <a:pt x="616" y="57"/>
                      </a:cubicBezTo>
                      <a:cubicBezTo>
                        <a:pt x="616" y="29"/>
                        <a:pt x="61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52615" y="2459109"/>
                  <a:ext cx="4128" cy="74978"/>
                </a:xfrm>
                <a:custGeom>
                  <a:avLst/>
                  <a:gdLst/>
                  <a:ahLst/>
                  <a:cxnLst/>
                  <a:rect l="l" t="t" r="r" b="b"/>
                  <a:pathLst>
                    <a:path w="122" h="2216" extrusionOk="0">
                      <a:moveTo>
                        <a:pt x="57" y="1"/>
                      </a:moveTo>
                      <a:cubicBezTo>
                        <a:pt x="29" y="1"/>
                        <a:pt x="1" y="36"/>
                        <a:pt x="1" y="65"/>
                      </a:cubicBezTo>
                      <a:lnTo>
                        <a:pt x="1" y="2159"/>
                      </a:lnTo>
                      <a:cubicBezTo>
                        <a:pt x="1" y="2187"/>
                        <a:pt x="29" y="2215"/>
                        <a:pt x="57" y="2215"/>
                      </a:cubicBezTo>
                      <a:cubicBezTo>
                        <a:pt x="86" y="2215"/>
                        <a:pt x="121" y="2187"/>
                        <a:pt x="121" y="2159"/>
                      </a:cubicBezTo>
                      <a:lnTo>
                        <a:pt x="121" y="65"/>
                      </a:lnTo>
                      <a:cubicBezTo>
                        <a:pt x="121" y="36"/>
                        <a:pt x="86"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3309241" y="2588583"/>
                <a:ext cx="800705" cy="591511"/>
                <a:chOff x="3187541" y="2348533"/>
                <a:chExt cx="800705" cy="591511"/>
              </a:xfrm>
            </p:grpSpPr>
            <p:sp>
              <p:nvSpPr>
                <p:cNvPr id="1103" name="Google Shape;1103;p43"/>
                <p:cNvSpPr/>
                <p:nvPr/>
              </p:nvSpPr>
              <p:spPr>
                <a:xfrm>
                  <a:off x="3546607" y="2660533"/>
                  <a:ext cx="83809" cy="279511"/>
                </a:xfrm>
                <a:custGeom>
                  <a:avLst/>
                  <a:gdLst/>
                  <a:ahLst/>
                  <a:cxnLst/>
                  <a:rect l="l" t="t" r="r" b="b"/>
                  <a:pathLst>
                    <a:path w="2477" h="8261" extrusionOk="0">
                      <a:moveTo>
                        <a:pt x="797" y="0"/>
                      </a:moveTo>
                      <a:cubicBezTo>
                        <a:pt x="634" y="0"/>
                        <a:pt x="465" y="114"/>
                        <a:pt x="439" y="273"/>
                      </a:cubicBezTo>
                      <a:cubicBezTo>
                        <a:pt x="234" y="1094"/>
                        <a:pt x="1" y="2127"/>
                        <a:pt x="354" y="3103"/>
                      </a:cubicBezTo>
                      <a:cubicBezTo>
                        <a:pt x="467" y="3422"/>
                        <a:pt x="673" y="3719"/>
                        <a:pt x="849" y="3987"/>
                      </a:cubicBezTo>
                      <a:cubicBezTo>
                        <a:pt x="970" y="4221"/>
                        <a:pt x="1090" y="4398"/>
                        <a:pt x="1203" y="4603"/>
                      </a:cubicBezTo>
                      <a:cubicBezTo>
                        <a:pt x="1677" y="5664"/>
                        <a:pt x="1352" y="6930"/>
                        <a:pt x="411" y="7638"/>
                      </a:cubicBezTo>
                      <a:cubicBezTo>
                        <a:pt x="262" y="7758"/>
                        <a:pt x="234" y="7963"/>
                        <a:pt x="354" y="8112"/>
                      </a:cubicBezTo>
                      <a:cubicBezTo>
                        <a:pt x="411" y="8232"/>
                        <a:pt x="531" y="8260"/>
                        <a:pt x="644" y="8260"/>
                      </a:cubicBezTo>
                      <a:cubicBezTo>
                        <a:pt x="708" y="8260"/>
                        <a:pt x="793" y="8260"/>
                        <a:pt x="849" y="8197"/>
                      </a:cubicBezTo>
                      <a:cubicBezTo>
                        <a:pt x="2059" y="7312"/>
                        <a:pt x="2477" y="5664"/>
                        <a:pt x="1826" y="4306"/>
                      </a:cubicBezTo>
                      <a:cubicBezTo>
                        <a:pt x="1705" y="4072"/>
                        <a:pt x="1592" y="3839"/>
                        <a:pt x="1444" y="3634"/>
                      </a:cubicBezTo>
                      <a:cubicBezTo>
                        <a:pt x="1267" y="3365"/>
                        <a:pt x="1118" y="3103"/>
                        <a:pt x="998" y="2834"/>
                      </a:cubicBezTo>
                      <a:cubicBezTo>
                        <a:pt x="736" y="2099"/>
                        <a:pt x="941" y="1186"/>
                        <a:pt x="1118" y="450"/>
                      </a:cubicBezTo>
                      <a:cubicBezTo>
                        <a:pt x="1175" y="238"/>
                        <a:pt x="1062" y="61"/>
                        <a:pt x="849" y="5"/>
                      </a:cubicBezTo>
                      <a:cubicBezTo>
                        <a:pt x="832" y="2"/>
                        <a:pt x="81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3454675" y="2918937"/>
                  <a:ext cx="251394" cy="20166"/>
                </a:xfrm>
                <a:custGeom>
                  <a:avLst/>
                  <a:gdLst/>
                  <a:ahLst/>
                  <a:cxnLst/>
                  <a:rect l="l" t="t" r="r" b="b"/>
                  <a:pathLst>
                    <a:path w="7430" h="596" extrusionOk="0">
                      <a:moveTo>
                        <a:pt x="270" y="1"/>
                      </a:moveTo>
                      <a:cubicBezTo>
                        <a:pt x="121" y="1"/>
                        <a:pt x="1" y="121"/>
                        <a:pt x="1" y="270"/>
                      </a:cubicBezTo>
                      <a:lnTo>
                        <a:pt x="1" y="326"/>
                      </a:lnTo>
                      <a:cubicBezTo>
                        <a:pt x="1" y="475"/>
                        <a:pt x="121" y="595"/>
                        <a:pt x="270" y="595"/>
                      </a:cubicBezTo>
                      <a:lnTo>
                        <a:pt x="7167" y="595"/>
                      </a:lnTo>
                      <a:cubicBezTo>
                        <a:pt x="7316" y="595"/>
                        <a:pt x="7429" y="475"/>
                        <a:pt x="7429" y="326"/>
                      </a:cubicBezTo>
                      <a:lnTo>
                        <a:pt x="7429" y="270"/>
                      </a:lnTo>
                      <a:cubicBezTo>
                        <a:pt x="7429" y="121"/>
                        <a:pt x="7316" y="1"/>
                        <a:pt x="7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3187541" y="2348533"/>
                  <a:ext cx="800705" cy="480660"/>
                </a:xfrm>
                <a:custGeom>
                  <a:avLst/>
                  <a:gdLst/>
                  <a:ahLst/>
                  <a:cxnLst/>
                  <a:rect l="l" t="t" r="r" b="b"/>
                  <a:pathLst>
                    <a:path w="23665" h="14206" extrusionOk="0">
                      <a:moveTo>
                        <a:pt x="468" y="1"/>
                      </a:moveTo>
                      <a:cubicBezTo>
                        <a:pt x="234" y="1"/>
                        <a:pt x="1" y="206"/>
                        <a:pt x="1" y="475"/>
                      </a:cubicBezTo>
                      <a:lnTo>
                        <a:pt x="1" y="13739"/>
                      </a:lnTo>
                      <a:cubicBezTo>
                        <a:pt x="1" y="14001"/>
                        <a:pt x="234" y="14206"/>
                        <a:pt x="468" y="14206"/>
                      </a:cubicBezTo>
                      <a:lnTo>
                        <a:pt x="23198" y="14206"/>
                      </a:lnTo>
                      <a:cubicBezTo>
                        <a:pt x="23431" y="14206"/>
                        <a:pt x="23665" y="14001"/>
                        <a:pt x="23665" y="13739"/>
                      </a:cubicBezTo>
                      <a:lnTo>
                        <a:pt x="23665" y="475"/>
                      </a:lnTo>
                      <a:cubicBezTo>
                        <a:pt x="23665" y="206"/>
                        <a:pt x="23431" y="1"/>
                        <a:pt x="23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3191399" y="2386362"/>
                  <a:ext cx="793025" cy="405986"/>
                </a:xfrm>
                <a:custGeom>
                  <a:avLst/>
                  <a:gdLst/>
                  <a:ahLst/>
                  <a:cxnLst/>
                  <a:rect l="l" t="t" r="r" b="b"/>
                  <a:pathLst>
                    <a:path w="23438" h="11999" extrusionOk="0">
                      <a:moveTo>
                        <a:pt x="0" y="0"/>
                      </a:moveTo>
                      <a:lnTo>
                        <a:pt x="0" y="11999"/>
                      </a:lnTo>
                      <a:lnTo>
                        <a:pt x="23438" y="11999"/>
                      </a:lnTo>
                      <a:lnTo>
                        <a:pt x="234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3264146" y="2426322"/>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3368055" y="2426322"/>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3532498" y="2426322"/>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723027" y="2426322"/>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503534" y="2458161"/>
                  <a:ext cx="20132" cy="12011"/>
                </a:xfrm>
                <a:custGeom>
                  <a:avLst/>
                  <a:gdLst/>
                  <a:ahLst/>
                  <a:cxnLst/>
                  <a:rect l="l" t="t" r="r" b="b"/>
                  <a:pathLst>
                    <a:path w="595" h="355" extrusionOk="0">
                      <a:moveTo>
                        <a:pt x="0" y="1"/>
                      </a:moveTo>
                      <a:lnTo>
                        <a:pt x="0" y="354"/>
                      </a:lnTo>
                      <a:lnTo>
                        <a:pt x="594" y="354"/>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563356" y="2458161"/>
                  <a:ext cx="9135" cy="12011"/>
                </a:xfrm>
                <a:custGeom>
                  <a:avLst/>
                  <a:gdLst/>
                  <a:ahLst/>
                  <a:cxnLst/>
                  <a:rect l="l" t="t" r="r" b="b"/>
                  <a:pathLst>
                    <a:path w="270" h="355" extrusionOk="0">
                      <a:moveTo>
                        <a:pt x="1" y="1"/>
                      </a:moveTo>
                      <a:lnTo>
                        <a:pt x="1" y="354"/>
                      </a:lnTo>
                      <a:lnTo>
                        <a:pt x="270" y="354"/>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581323" y="2458161"/>
                  <a:ext cx="157773" cy="12011"/>
                </a:xfrm>
                <a:custGeom>
                  <a:avLst/>
                  <a:gdLst/>
                  <a:ahLst/>
                  <a:cxnLst/>
                  <a:rect l="l" t="t" r="r" b="b"/>
                  <a:pathLst>
                    <a:path w="4663" h="355" extrusionOk="0">
                      <a:moveTo>
                        <a:pt x="0" y="1"/>
                      </a:moveTo>
                      <a:lnTo>
                        <a:pt x="0" y="354"/>
                      </a:lnTo>
                      <a:lnTo>
                        <a:pt x="4662" y="354"/>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758927" y="2458161"/>
                  <a:ext cx="45982" cy="12011"/>
                </a:xfrm>
                <a:custGeom>
                  <a:avLst/>
                  <a:gdLst/>
                  <a:ahLst/>
                  <a:cxnLst/>
                  <a:rect l="l" t="t" r="r" b="b"/>
                  <a:pathLst>
                    <a:path w="1359" h="355" extrusionOk="0">
                      <a:moveTo>
                        <a:pt x="0" y="1"/>
                      </a:moveTo>
                      <a:lnTo>
                        <a:pt x="0" y="354"/>
                      </a:lnTo>
                      <a:lnTo>
                        <a:pt x="1359" y="354"/>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532498" y="2458161"/>
                  <a:ext cx="18914" cy="12011"/>
                </a:xfrm>
                <a:custGeom>
                  <a:avLst/>
                  <a:gdLst/>
                  <a:ahLst/>
                  <a:cxnLst/>
                  <a:rect l="l" t="t" r="r" b="b"/>
                  <a:pathLst>
                    <a:path w="559" h="355" extrusionOk="0">
                      <a:moveTo>
                        <a:pt x="0" y="1"/>
                      </a:moveTo>
                      <a:lnTo>
                        <a:pt x="0" y="354"/>
                      </a:lnTo>
                      <a:lnTo>
                        <a:pt x="559" y="354"/>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3412786" y="2458161"/>
                  <a:ext cx="83809" cy="12011"/>
                </a:xfrm>
                <a:custGeom>
                  <a:avLst/>
                  <a:gdLst/>
                  <a:ahLst/>
                  <a:cxnLst/>
                  <a:rect l="l" t="t" r="r" b="b"/>
                  <a:pathLst>
                    <a:path w="2477" h="355" extrusionOk="0">
                      <a:moveTo>
                        <a:pt x="1" y="1"/>
                      </a:moveTo>
                      <a:lnTo>
                        <a:pt x="1" y="354"/>
                      </a:lnTo>
                      <a:lnTo>
                        <a:pt x="2477" y="354"/>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3292162" y="2458161"/>
                  <a:ext cx="110843" cy="12011"/>
                </a:xfrm>
                <a:custGeom>
                  <a:avLst/>
                  <a:gdLst/>
                  <a:ahLst/>
                  <a:cxnLst/>
                  <a:rect l="l" t="t" r="r" b="b"/>
                  <a:pathLst>
                    <a:path w="3276" h="355" extrusionOk="0">
                      <a:moveTo>
                        <a:pt x="0" y="1"/>
                      </a:moveTo>
                      <a:lnTo>
                        <a:pt x="0" y="354"/>
                      </a:lnTo>
                      <a:lnTo>
                        <a:pt x="3276" y="354"/>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3264146" y="2458161"/>
                  <a:ext cx="19184" cy="12011"/>
                </a:xfrm>
                <a:custGeom>
                  <a:avLst/>
                  <a:gdLst/>
                  <a:ahLst/>
                  <a:cxnLst/>
                  <a:rect l="l" t="t" r="r" b="b"/>
                  <a:pathLst>
                    <a:path w="567" h="355" extrusionOk="0">
                      <a:moveTo>
                        <a:pt x="1" y="1"/>
                      </a:moveTo>
                      <a:lnTo>
                        <a:pt x="1" y="354"/>
                      </a:lnTo>
                      <a:lnTo>
                        <a:pt x="567" y="354"/>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3264146" y="2489053"/>
                  <a:ext cx="16072" cy="13196"/>
                </a:xfrm>
                <a:custGeom>
                  <a:avLst/>
                  <a:gdLst/>
                  <a:ahLst/>
                  <a:cxnLst/>
                  <a:rect l="l" t="t" r="r" b="b"/>
                  <a:pathLst>
                    <a:path w="475" h="390" extrusionOk="0">
                      <a:moveTo>
                        <a:pt x="1" y="0"/>
                      </a:moveTo>
                      <a:lnTo>
                        <a:pt x="1" y="389"/>
                      </a:lnTo>
                      <a:lnTo>
                        <a:pt x="475" y="389"/>
                      </a:lnTo>
                      <a:lnTo>
                        <a:pt x="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3295275" y="2489053"/>
                  <a:ext cx="158483" cy="13196"/>
                </a:xfrm>
                <a:custGeom>
                  <a:avLst/>
                  <a:gdLst/>
                  <a:ahLst/>
                  <a:cxnLst/>
                  <a:rect l="l" t="t" r="r" b="b"/>
                  <a:pathLst>
                    <a:path w="4684" h="390" extrusionOk="0">
                      <a:moveTo>
                        <a:pt x="0" y="0"/>
                      </a:moveTo>
                      <a:lnTo>
                        <a:pt x="0" y="389"/>
                      </a:lnTo>
                      <a:lnTo>
                        <a:pt x="4684" y="389"/>
                      </a:lnTo>
                      <a:lnTo>
                        <a:pt x="4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3470713" y="2489053"/>
                  <a:ext cx="251394" cy="13196"/>
                </a:xfrm>
                <a:custGeom>
                  <a:avLst/>
                  <a:gdLst/>
                  <a:ahLst/>
                  <a:cxnLst/>
                  <a:rect l="l" t="t" r="r" b="b"/>
                  <a:pathLst>
                    <a:path w="7430" h="390" extrusionOk="0">
                      <a:moveTo>
                        <a:pt x="1" y="0"/>
                      </a:moveTo>
                      <a:lnTo>
                        <a:pt x="1" y="389"/>
                      </a:lnTo>
                      <a:lnTo>
                        <a:pt x="7429" y="389"/>
                      </a:lnTo>
                      <a:lnTo>
                        <a:pt x="7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3730911" y="2489053"/>
                  <a:ext cx="73997" cy="13196"/>
                </a:xfrm>
                <a:custGeom>
                  <a:avLst/>
                  <a:gdLst/>
                  <a:ahLst/>
                  <a:cxnLst/>
                  <a:rect l="l" t="t" r="r" b="b"/>
                  <a:pathLst>
                    <a:path w="2187" h="390" extrusionOk="0">
                      <a:moveTo>
                        <a:pt x="1" y="0"/>
                      </a:moveTo>
                      <a:lnTo>
                        <a:pt x="1" y="389"/>
                      </a:lnTo>
                      <a:lnTo>
                        <a:pt x="2187" y="389"/>
                      </a:lnTo>
                      <a:lnTo>
                        <a:pt x="21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3594485" y="2521130"/>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3264146" y="2521130"/>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3"/>
                <p:cNvSpPr/>
                <p:nvPr/>
              </p:nvSpPr>
              <p:spPr>
                <a:xfrm>
                  <a:off x="3308200" y="2521130"/>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3"/>
                <p:cNvSpPr/>
                <p:nvPr/>
              </p:nvSpPr>
              <p:spPr>
                <a:xfrm>
                  <a:off x="3468819" y="2521130"/>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3"/>
                <p:cNvSpPr/>
                <p:nvPr/>
              </p:nvSpPr>
              <p:spPr>
                <a:xfrm>
                  <a:off x="3368055" y="2552969"/>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3"/>
                <p:cNvSpPr/>
                <p:nvPr/>
              </p:nvSpPr>
              <p:spPr>
                <a:xfrm>
                  <a:off x="3264146" y="2552969"/>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3"/>
                <p:cNvSpPr/>
                <p:nvPr/>
              </p:nvSpPr>
              <p:spPr>
                <a:xfrm>
                  <a:off x="3407779" y="2552969"/>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3445844" y="2552969"/>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585383" y="2552969"/>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3664153" y="2552969"/>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3748878" y="2552969"/>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3623211" y="2584809"/>
                  <a:ext cx="61072" cy="11978"/>
                </a:xfrm>
                <a:custGeom>
                  <a:avLst/>
                  <a:gdLst/>
                  <a:ahLst/>
                  <a:cxnLst/>
                  <a:rect l="l" t="t" r="r" b="b"/>
                  <a:pathLst>
                    <a:path w="1805" h="354" extrusionOk="0">
                      <a:moveTo>
                        <a:pt x="0" y="0"/>
                      </a:moveTo>
                      <a:lnTo>
                        <a:pt x="0" y="354"/>
                      </a:lnTo>
                      <a:lnTo>
                        <a:pt x="1804" y="354"/>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3264146" y="2584809"/>
                  <a:ext cx="33091" cy="11978"/>
                </a:xfrm>
                <a:custGeom>
                  <a:avLst/>
                  <a:gdLst/>
                  <a:ahLst/>
                  <a:cxnLst/>
                  <a:rect l="l" t="t" r="r" b="b"/>
                  <a:pathLst>
                    <a:path w="978" h="354" extrusionOk="0">
                      <a:moveTo>
                        <a:pt x="1" y="0"/>
                      </a:moveTo>
                      <a:lnTo>
                        <a:pt x="1" y="354"/>
                      </a:lnTo>
                      <a:lnTo>
                        <a:pt x="977" y="354"/>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3320178" y="2584809"/>
                  <a:ext cx="154660" cy="11978"/>
                </a:xfrm>
                <a:custGeom>
                  <a:avLst/>
                  <a:gdLst/>
                  <a:ahLst/>
                  <a:cxnLst/>
                  <a:rect l="l" t="t" r="r" b="b"/>
                  <a:pathLst>
                    <a:path w="4571" h="354" extrusionOk="0">
                      <a:moveTo>
                        <a:pt x="0" y="0"/>
                      </a:moveTo>
                      <a:lnTo>
                        <a:pt x="0" y="354"/>
                      </a:lnTo>
                      <a:lnTo>
                        <a:pt x="4570" y="354"/>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3497545" y="2584809"/>
                  <a:ext cx="32109" cy="11978"/>
                </a:xfrm>
                <a:custGeom>
                  <a:avLst/>
                  <a:gdLst/>
                  <a:ahLst/>
                  <a:cxnLst/>
                  <a:rect l="l" t="t" r="r" b="b"/>
                  <a:pathLst>
                    <a:path w="949" h="354" extrusionOk="0">
                      <a:moveTo>
                        <a:pt x="0" y="0"/>
                      </a:moveTo>
                      <a:lnTo>
                        <a:pt x="0" y="354"/>
                      </a:lnTo>
                      <a:lnTo>
                        <a:pt x="948" y="354"/>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3544442" y="2584809"/>
                  <a:ext cx="50076" cy="11978"/>
                </a:xfrm>
                <a:custGeom>
                  <a:avLst/>
                  <a:gdLst/>
                  <a:ahLst/>
                  <a:cxnLst/>
                  <a:rect l="l" t="t" r="r" b="b"/>
                  <a:pathLst>
                    <a:path w="1480" h="354" extrusionOk="0">
                      <a:moveTo>
                        <a:pt x="1" y="0"/>
                      </a:moveTo>
                      <a:lnTo>
                        <a:pt x="1" y="354"/>
                      </a:lnTo>
                      <a:lnTo>
                        <a:pt x="1479" y="354"/>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3714162" y="2584809"/>
                  <a:ext cx="75689" cy="11978"/>
                </a:xfrm>
                <a:custGeom>
                  <a:avLst/>
                  <a:gdLst/>
                  <a:ahLst/>
                  <a:cxnLst/>
                  <a:rect l="l" t="t" r="r" b="b"/>
                  <a:pathLst>
                    <a:path w="2237" h="354" extrusionOk="0">
                      <a:moveTo>
                        <a:pt x="1" y="0"/>
                      </a:moveTo>
                      <a:lnTo>
                        <a:pt x="1" y="354"/>
                      </a:lnTo>
                      <a:lnTo>
                        <a:pt x="2236" y="354"/>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3264146" y="2612791"/>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3368055" y="2612791"/>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3532498" y="2612791"/>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3723027" y="2612791"/>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3503534" y="2644630"/>
                  <a:ext cx="20132" cy="13196"/>
                </a:xfrm>
                <a:custGeom>
                  <a:avLst/>
                  <a:gdLst/>
                  <a:ahLst/>
                  <a:cxnLst/>
                  <a:rect l="l" t="t" r="r" b="b"/>
                  <a:pathLst>
                    <a:path w="595" h="390" extrusionOk="0">
                      <a:moveTo>
                        <a:pt x="0" y="1"/>
                      </a:moveTo>
                      <a:lnTo>
                        <a:pt x="0" y="390"/>
                      </a:lnTo>
                      <a:lnTo>
                        <a:pt x="594" y="390"/>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3563356" y="2644630"/>
                  <a:ext cx="9135" cy="13196"/>
                </a:xfrm>
                <a:custGeom>
                  <a:avLst/>
                  <a:gdLst/>
                  <a:ahLst/>
                  <a:cxnLst/>
                  <a:rect l="l" t="t" r="r" b="b"/>
                  <a:pathLst>
                    <a:path w="270" h="390" extrusionOk="0">
                      <a:moveTo>
                        <a:pt x="1" y="1"/>
                      </a:moveTo>
                      <a:lnTo>
                        <a:pt x="1" y="390"/>
                      </a:lnTo>
                      <a:lnTo>
                        <a:pt x="270" y="390"/>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3581323" y="2644630"/>
                  <a:ext cx="157773" cy="13196"/>
                </a:xfrm>
                <a:custGeom>
                  <a:avLst/>
                  <a:gdLst/>
                  <a:ahLst/>
                  <a:cxnLst/>
                  <a:rect l="l" t="t" r="r" b="b"/>
                  <a:pathLst>
                    <a:path w="4663" h="390" extrusionOk="0">
                      <a:moveTo>
                        <a:pt x="0" y="1"/>
                      </a:moveTo>
                      <a:lnTo>
                        <a:pt x="0" y="390"/>
                      </a:lnTo>
                      <a:lnTo>
                        <a:pt x="4662" y="390"/>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3758927" y="2644630"/>
                  <a:ext cx="45982" cy="13196"/>
                </a:xfrm>
                <a:custGeom>
                  <a:avLst/>
                  <a:gdLst/>
                  <a:ahLst/>
                  <a:cxnLst/>
                  <a:rect l="l" t="t" r="r" b="b"/>
                  <a:pathLst>
                    <a:path w="1359" h="390" extrusionOk="0">
                      <a:moveTo>
                        <a:pt x="0" y="1"/>
                      </a:moveTo>
                      <a:lnTo>
                        <a:pt x="0" y="390"/>
                      </a:lnTo>
                      <a:lnTo>
                        <a:pt x="1359" y="390"/>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3532498" y="2644630"/>
                  <a:ext cx="18914" cy="13196"/>
                </a:xfrm>
                <a:custGeom>
                  <a:avLst/>
                  <a:gdLst/>
                  <a:ahLst/>
                  <a:cxnLst/>
                  <a:rect l="l" t="t" r="r" b="b"/>
                  <a:pathLst>
                    <a:path w="559" h="390" extrusionOk="0">
                      <a:moveTo>
                        <a:pt x="0" y="1"/>
                      </a:moveTo>
                      <a:lnTo>
                        <a:pt x="0" y="390"/>
                      </a:lnTo>
                      <a:lnTo>
                        <a:pt x="559" y="390"/>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3412786" y="2644630"/>
                  <a:ext cx="83809" cy="13196"/>
                </a:xfrm>
                <a:custGeom>
                  <a:avLst/>
                  <a:gdLst/>
                  <a:ahLst/>
                  <a:cxnLst/>
                  <a:rect l="l" t="t" r="r" b="b"/>
                  <a:pathLst>
                    <a:path w="2477" h="390" extrusionOk="0">
                      <a:moveTo>
                        <a:pt x="1" y="1"/>
                      </a:moveTo>
                      <a:lnTo>
                        <a:pt x="1" y="390"/>
                      </a:lnTo>
                      <a:lnTo>
                        <a:pt x="2477" y="390"/>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3292162" y="2644630"/>
                  <a:ext cx="110843" cy="13196"/>
                </a:xfrm>
                <a:custGeom>
                  <a:avLst/>
                  <a:gdLst/>
                  <a:ahLst/>
                  <a:cxnLst/>
                  <a:rect l="l" t="t" r="r" b="b"/>
                  <a:pathLst>
                    <a:path w="3276" h="390" extrusionOk="0">
                      <a:moveTo>
                        <a:pt x="0" y="1"/>
                      </a:moveTo>
                      <a:lnTo>
                        <a:pt x="0" y="390"/>
                      </a:lnTo>
                      <a:lnTo>
                        <a:pt x="3276" y="390"/>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3264146" y="2644630"/>
                  <a:ext cx="19184" cy="13196"/>
                </a:xfrm>
                <a:custGeom>
                  <a:avLst/>
                  <a:gdLst/>
                  <a:ahLst/>
                  <a:cxnLst/>
                  <a:rect l="l" t="t" r="r" b="b"/>
                  <a:pathLst>
                    <a:path w="567" h="390" extrusionOk="0">
                      <a:moveTo>
                        <a:pt x="1" y="1"/>
                      </a:moveTo>
                      <a:lnTo>
                        <a:pt x="1" y="390"/>
                      </a:lnTo>
                      <a:lnTo>
                        <a:pt x="567" y="390"/>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3264146" y="2676707"/>
                  <a:ext cx="16072" cy="12011"/>
                </a:xfrm>
                <a:custGeom>
                  <a:avLst/>
                  <a:gdLst/>
                  <a:ahLst/>
                  <a:cxnLst/>
                  <a:rect l="l" t="t" r="r" b="b"/>
                  <a:pathLst>
                    <a:path w="475" h="355" extrusionOk="0">
                      <a:moveTo>
                        <a:pt x="1" y="1"/>
                      </a:moveTo>
                      <a:lnTo>
                        <a:pt x="1" y="354"/>
                      </a:lnTo>
                      <a:lnTo>
                        <a:pt x="475" y="354"/>
                      </a:lnTo>
                      <a:lnTo>
                        <a:pt x="4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3295275" y="2676707"/>
                  <a:ext cx="158483" cy="12011"/>
                </a:xfrm>
                <a:custGeom>
                  <a:avLst/>
                  <a:gdLst/>
                  <a:ahLst/>
                  <a:cxnLst/>
                  <a:rect l="l" t="t" r="r" b="b"/>
                  <a:pathLst>
                    <a:path w="4684" h="355" extrusionOk="0">
                      <a:moveTo>
                        <a:pt x="0" y="1"/>
                      </a:moveTo>
                      <a:lnTo>
                        <a:pt x="0" y="354"/>
                      </a:lnTo>
                      <a:lnTo>
                        <a:pt x="4684" y="354"/>
                      </a:lnTo>
                      <a:lnTo>
                        <a:pt x="4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3470713" y="2676707"/>
                  <a:ext cx="251394" cy="12011"/>
                </a:xfrm>
                <a:custGeom>
                  <a:avLst/>
                  <a:gdLst/>
                  <a:ahLst/>
                  <a:cxnLst/>
                  <a:rect l="l" t="t" r="r" b="b"/>
                  <a:pathLst>
                    <a:path w="7430" h="355" extrusionOk="0">
                      <a:moveTo>
                        <a:pt x="1" y="1"/>
                      </a:moveTo>
                      <a:lnTo>
                        <a:pt x="1" y="354"/>
                      </a:lnTo>
                      <a:lnTo>
                        <a:pt x="7429" y="354"/>
                      </a:lnTo>
                      <a:lnTo>
                        <a:pt x="7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3730911" y="2676707"/>
                  <a:ext cx="73997" cy="12011"/>
                </a:xfrm>
                <a:custGeom>
                  <a:avLst/>
                  <a:gdLst/>
                  <a:ahLst/>
                  <a:cxnLst/>
                  <a:rect l="l" t="t" r="r" b="b"/>
                  <a:pathLst>
                    <a:path w="2187" h="355" extrusionOk="0">
                      <a:moveTo>
                        <a:pt x="1" y="1"/>
                      </a:moveTo>
                      <a:lnTo>
                        <a:pt x="1" y="354"/>
                      </a:lnTo>
                      <a:lnTo>
                        <a:pt x="2187" y="354"/>
                      </a:lnTo>
                      <a:lnTo>
                        <a:pt x="2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3594485" y="2707599"/>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3264146" y="2707599"/>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3308200" y="2707599"/>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3468819" y="2707599"/>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3368055" y="2739438"/>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3264146" y="2739438"/>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a:off x="3407779" y="2739438"/>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3445844" y="2739438"/>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3585383" y="2739438"/>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3664153" y="2739438"/>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3748878" y="2739438"/>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3623211" y="2771515"/>
                  <a:ext cx="61072" cy="12959"/>
                </a:xfrm>
                <a:custGeom>
                  <a:avLst/>
                  <a:gdLst/>
                  <a:ahLst/>
                  <a:cxnLst/>
                  <a:rect l="l" t="t" r="r" b="b"/>
                  <a:pathLst>
                    <a:path w="1805" h="383" extrusionOk="0">
                      <a:moveTo>
                        <a:pt x="0" y="0"/>
                      </a:moveTo>
                      <a:lnTo>
                        <a:pt x="0" y="382"/>
                      </a:lnTo>
                      <a:lnTo>
                        <a:pt x="1804" y="382"/>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3264146" y="2771515"/>
                  <a:ext cx="33091" cy="12959"/>
                </a:xfrm>
                <a:custGeom>
                  <a:avLst/>
                  <a:gdLst/>
                  <a:ahLst/>
                  <a:cxnLst/>
                  <a:rect l="l" t="t" r="r" b="b"/>
                  <a:pathLst>
                    <a:path w="978" h="383" extrusionOk="0">
                      <a:moveTo>
                        <a:pt x="1" y="0"/>
                      </a:moveTo>
                      <a:lnTo>
                        <a:pt x="1" y="382"/>
                      </a:lnTo>
                      <a:lnTo>
                        <a:pt x="977" y="382"/>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3320178" y="2771515"/>
                  <a:ext cx="154660" cy="12959"/>
                </a:xfrm>
                <a:custGeom>
                  <a:avLst/>
                  <a:gdLst/>
                  <a:ahLst/>
                  <a:cxnLst/>
                  <a:rect l="l" t="t" r="r" b="b"/>
                  <a:pathLst>
                    <a:path w="4571" h="383" extrusionOk="0">
                      <a:moveTo>
                        <a:pt x="0" y="0"/>
                      </a:moveTo>
                      <a:lnTo>
                        <a:pt x="0" y="382"/>
                      </a:lnTo>
                      <a:lnTo>
                        <a:pt x="4570" y="382"/>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3497545" y="2771515"/>
                  <a:ext cx="32109" cy="12959"/>
                </a:xfrm>
                <a:custGeom>
                  <a:avLst/>
                  <a:gdLst/>
                  <a:ahLst/>
                  <a:cxnLst/>
                  <a:rect l="l" t="t" r="r" b="b"/>
                  <a:pathLst>
                    <a:path w="949" h="383" extrusionOk="0">
                      <a:moveTo>
                        <a:pt x="0" y="0"/>
                      </a:moveTo>
                      <a:lnTo>
                        <a:pt x="0" y="382"/>
                      </a:lnTo>
                      <a:lnTo>
                        <a:pt x="948" y="382"/>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544442" y="2771515"/>
                  <a:ext cx="50076" cy="12959"/>
                </a:xfrm>
                <a:custGeom>
                  <a:avLst/>
                  <a:gdLst/>
                  <a:ahLst/>
                  <a:cxnLst/>
                  <a:rect l="l" t="t" r="r" b="b"/>
                  <a:pathLst>
                    <a:path w="1480" h="383" extrusionOk="0">
                      <a:moveTo>
                        <a:pt x="1" y="0"/>
                      </a:moveTo>
                      <a:lnTo>
                        <a:pt x="1" y="382"/>
                      </a:lnTo>
                      <a:lnTo>
                        <a:pt x="1479" y="382"/>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3714162" y="2771515"/>
                  <a:ext cx="75689" cy="12959"/>
                </a:xfrm>
                <a:custGeom>
                  <a:avLst/>
                  <a:gdLst/>
                  <a:ahLst/>
                  <a:cxnLst/>
                  <a:rect l="l" t="t" r="r" b="b"/>
                  <a:pathLst>
                    <a:path w="2237" h="383" extrusionOk="0">
                      <a:moveTo>
                        <a:pt x="1" y="0"/>
                      </a:moveTo>
                      <a:lnTo>
                        <a:pt x="1" y="382"/>
                      </a:lnTo>
                      <a:lnTo>
                        <a:pt x="2236" y="382"/>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3"/>
              <p:cNvGrpSpPr/>
              <p:nvPr/>
            </p:nvGrpSpPr>
            <p:grpSpPr>
              <a:xfrm>
                <a:off x="3023938" y="2911749"/>
                <a:ext cx="215463" cy="293253"/>
                <a:chOff x="2902238" y="2671699"/>
                <a:chExt cx="215463" cy="293253"/>
              </a:xfrm>
            </p:grpSpPr>
            <p:sp>
              <p:nvSpPr>
                <p:cNvPr id="1174" name="Google Shape;1174;p43"/>
                <p:cNvSpPr/>
                <p:nvPr/>
              </p:nvSpPr>
              <p:spPr>
                <a:xfrm>
                  <a:off x="2935024" y="2671699"/>
                  <a:ext cx="84994" cy="134799"/>
                </a:xfrm>
                <a:custGeom>
                  <a:avLst/>
                  <a:gdLst/>
                  <a:ahLst/>
                  <a:cxnLst/>
                  <a:rect l="l" t="t" r="r" b="b"/>
                  <a:pathLst>
                    <a:path w="2512" h="3984" extrusionOk="0">
                      <a:moveTo>
                        <a:pt x="1" y="0"/>
                      </a:moveTo>
                      <a:cubicBezTo>
                        <a:pt x="36" y="57"/>
                        <a:pt x="1" y="382"/>
                        <a:pt x="1" y="474"/>
                      </a:cubicBezTo>
                      <a:cubicBezTo>
                        <a:pt x="36" y="651"/>
                        <a:pt x="36" y="828"/>
                        <a:pt x="93" y="969"/>
                      </a:cubicBezTo>
                      <a:cubicBezTo>
                        <a:pt x="149" y="1323"/>
                        <a:pt x="269" y="1648"/>
                        <a:pt x="418" y="1945"/>
                      </a:cubicBezTo>
                      <a:cubicBezTo>
                        <a:pt x="743" y="2561"/>
                        <a:pt x="1210" y="3127"/>
                        <a:pt x="1713" y="3566"/>
                      </a:cubicBezTo>
                      <a:cubicBezTo>
                        <a:pt x="1861" y="3714"/>
                        <a:pt x="2010" y="3834"/>
                        <a:pt x="2187" y="3919"/>
                      </a:cubicBezTo>
                      <a:cubicBezTo>
                        <a:pt x="2210" y="3919"/>
                        <a:pt x="2299" y="3984"/>
                        <a:pt x="2360" y="3984"/>
                      </a:cubicBezTo>
                      <a:cubicBezTo>
                        <a:pt x="2372" y="3984"/>
                        <a:pt x="2383" y="3982"/>
                        <a:pt x="2392" y="3976"/>
                      </a:cubicBezTo>
                      <a:cubicBezTo>
                        <a:pt x="2512" y="3863"/>
                        <a:pt x="2420" y="3332"/>
                        <a:pt x="2420" y="3212"/>
                      </a:cubicBezTo>
                      <a:cubicBezTo>
                        <a:pt x="2363" y="2886"/>
                        <a:pt x="2271" y="2596"/>
                        <a:pt x="2123" y="2327"/>
                      </a:cubicBezTo>
                      <a:cubicBezTo>
                        <a:pt x="1889" y="1854"/>
                        <a:pt x="1564" y="1358"/>
                        <a:pt x="1210" y="969"/>
                      </a:cubicBezTo>
                      <a:cubicBezTo>
                        <a:pt x="828" y="615"/>
                        <a:pt x="326" y="41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2961112" y="2712606"/>
                  <a:ext cx="77821" cy="203484"/>
                </a:xfrm>
                <a:custGeom>
                  <a:avLst/>
                  <a:gdLst/>
                  <a:ahLst/>
                  <a:cxnLst/>
                  <a:rect l="l" t="t" r="r" b="b"/>
                  <a:pathLst>
                    <a:path w="2300" h="6014" extrusionOk="0">
                      <a:moveTo>
                        <a:pt x="29" y="1"/>
                      </a:moveTo>
                      <a:cubicBezTo>
                        <a:pt x="1" y="29"/>
                        <a:pt x="1" y="29"/>
                        <a:pt x="29" y="57"/>
                      </a:cubicBezTo>
                      <a:cubicBezTo>
                        <a:pt x="1387" y="1706"/>
                        <a:pt x="2180" y="3828"/>
                        <a:pt x="2236" y="5986"/>
                      </a:cubicBezTo>
                      <a:lnTo>
                        <a:pt x="2272" y="6014"/>
                      </a:lnTo>
                      <a:cubicBezTo>
                        <a:pt x="2300" y="6014"/>
                        <a:pt x="2300" y="5986"/>
                        <a:pt x="2300" y="5986"/>
                      </a:cubicBezTo>
                      <a:cubicBezTo>
                        <a:pt x="2236" y="3800"/>
                        <a:pt x="1444" y="1677"/>
                        <a:pt x="57" y="29"/>
                      </a:cubicBezTo>
                      <a:cubicBezTo>
                        <a:pt x="57" y="1"/>
                        <a:pt x="29"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2902238" y="2798786"/>
                  <a:ext cx="124750" cy="41448"/>
                </a:xfrm>
                <a:custGeom>
                  <a:avLst/>
                  <a:gdLst/>
                  <a:ahLst/>
                  <a:cxnLst/>
                  <a:rect l="l" t="t" r="r" b="b"/>
                  <a:pathLst>
                    <a:path w="3687" h="1225" extrusionOk="0">
                      <a:moveTo>
                        <a:pt x="1741" y="1"/>
                      </a:moveTo>
                      <a:cubicBezTo>
                        <a:pt x="1564" y="1"/>
                        <a:pt x="1387" y="15"/>
                        <a:pt x="1210" y="43"/>
                      </a:cubicBezTo>
                      <a:cubicBezTo>
                        <a:pt x="793" y="107"/>
                        <a:pt x="411" y="192"/>
                        <a:pt x="0" y="312"/>
                      </a:cubicBezTo>
                      <a:cubicBezTo>
                        <a:pt x="206" y="666"/>
                        <a:pt x="559" y="899"/>
                        <a:pt x="941" y="1048"/>
                      </a:cubicBezTo>
                      <a:cubicBezTo>
                        <a:pt x="1267" y="1168"/>
                        <a:pt x="1620" y="1224"/>
                        <a:pt x="1946" y="1224"/>
                      </a:cubicBezTo>
                      <a:cubicBezTo>
                        <a:pt x="2384" y="1224"/>
                        <a:pt x="2822" y="1133"/>
                        <a:pt x="3255" y="1133"/>
                      </a:cubicBezTo>
                      <a:cubicBezTo>
                        <a:pt x="3318" y="1133"/>
                        <a:pt x="3382" y="1135"/>
                        <a:pt x="3446" y="1139"/>
                      </a:cubicBezTo>
                      <a:cubicBezTo>
                        <a:pt x="3538" y="1139"/>
                        <a:pt x="3622" y="1139"/>
                        <a:pt x="3686" y="1196"/>
                      </a:cubicBezTo>
                      <a:cubicBezTo>
                        <a:pt x="3594" y="927"/>
                        <a:pt x="3417" y="666"/>
                        <a:pt x="3212" y="460"/>
                      </a:cubicBezTo>
                      <a:cubicBezTo>
                        <a:pt x="2950" y="220"/>
                        <a:pt x="2625" y="107"/>
                        <a:pt x="2271" y="43"/>
                      </a:cubicBezTo>
                      <a:cubicBezTo>
                        <a:pt x="2094" y="15"/>
                        <a:pt x="1917" y="1"/>
                        <a:pt x="17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2943179" y="2817362"/>
                  <a:ext cx="83809" cy="21925"/>
                </a:xfrm>
                <a:custGeom>
                  <a:avLst/>
                  <a:gdLst/>
                  <a:ahLst/>
                  <a:cxnLst/>
                  <a:rect l="l" t="t" r="r" b="b"/>
                  <a:pathLst>
                    <a:path w="2477" h="648" extrusionOk="0">
                      <a:moveTo>
                        <a:pt x="938" y="1"/>
                      </a:moveTo>
                      <a:cubicBezTo>
                        <a:pt x="641" y="1"/>
                        <a:pt x="333" y="35"/>
                        <a:pt x="28" y="60"/>
                      </a:cubicBezTo>
                      <a:cubicBezTo>
                        <a:pt x="28" y="60"/>
                        <a:pt x="0" y="60"/>
                        <a:pt x="0" y="88"/>
                      </a:cubicBezTo>
                      <a:lnTo>
                        <a:pt x="28" y="117"/>
                      </a:lnTo>
                      <a:cubicBezTo>
                        <a:pt x="330" y="97"/>
                        <a:pt x="635" y="61"/>
                        <a:pt x="929" y="61"/>
                      </a:cubicBezTo>
                      <a:cubicBezTo>
                        <a:pt x="1063" y="61"/>
                        <a:pt x="1195" y="68"/>
                        <a:pt x="1323" y="88"/>
                      </a:cubicBezTo>
                      <a:cubicBezTo>
                        <a:pt x="1769" y="145"/>
                        <a:pt x="2151" y="322"/>
                        <a:pt x="2412" y="619"/>
                      </a:cubicBezTo>
                      <a:lnTo>
                        <a:pt x="2448" y="647"/>
                      </a:lnTo>
                      <a:cubicBezTo>
                        <a:pt x="2448" y="647"/>
                        <a:pt x="2476" y="647"/>
                        <a:pt x="2476" y="619"/>
                      </a:cubicBezTo>
                      <a:lnTo>
                        <a:pt x="2476" y="590"/>
                      </a:lnTo>
                      <a:cubicBezTo>
                        <a:pt x="2179" y="293"/>
                        <a:pt x="1797" y="88"/>
                        <a:pt x="1323" y="25"/>
                      </a:cubicBezTo>
                      <a:cubicBezTo>
                        <a:pt x="1198" y="7"/>
                        <a:pt x="1069"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3041777" y="2741570"/>
                  <a:ext cx="60835" cy="126678"/>
                </a:xfrm>
                <a:custGeom>
                  <a:avLst/>
                  <a:gdLst/>
                  <a:ahLst/>
                  <a:cxnLst/>
                  <a:rect l="l" t="t" r="r" b="b"/>
                  <a:pathLst>
                    <a:path w="1798" h="3744" extrusionOk="0">
                      <a:moveTo>
                        <a:pt x="1387" y="1"/>
                      </a:moveTo>
                      <a:cubicBezTo>
                        <a:pt x="1267" y="319"/>
                        <a:pt x="1062" y="616"/>
                        <a:pt x="828" y="885"/>
                      </a:cubicBezTo>
                      <a:cubicBezTo>
                        <a:pt x="652" y="1062"/>
                        <a:pt x="531" y="1203"/>
                        <a:pt x="383" y="1416"/>
                      </a:cubicBezTo>
                      <a:cubicBezTo>
                        <a:pt x="270" y="1621"/>
                        <a:pt x="206" y="1883"/>
                        <a:pt x="149" y="2151"/>
                      </a:cubicBezTo>
                      <a:cubicBezTo>
                        <a:pt x="93" y="2413"/>
                        <a:pt x="64" y="2710"/>
                        <a:pt x="64" y="2972"/>
                      </a:cubicBezTo>
                      <a:cubicBezTo>
                        <a:pt x="29" y="3213"/>
                        <a:pt x="1" y="3474"/>
                        <a:pt x="149" y="3679"/>
                      </a:cubicBezTo>
                      <a:cubicBezTo>
                        <a:pt x="178" y="3715"/>
                        <a:pt x="206" y="3743"/>
                        <a:pt x="241" y="3743"/>
                      </a:cubicBezTo>
                      <a:cubicBezTo>
                        <a:pt x="270" y="3743"/>
                        <a:pt x="298" y="3715"/>
                        <a:pt x="326" y="3679"/>
                      </a:cubicBezTo>
                      <a:cubicBezTo>
                        <a:pt x="503" y="3503"/>
                        <a:pt x="623" y="3297"/>
                        <a:pt x="736" y="3064"/>
                      </a:cubicBezTo>
                      <a:cubicBezTo>
                        <a:pt x="857" y="2887"/>
                        <a:pt x="913" y="2710"/>
                        <a:pt x="1005" y="2533"/>
                      </a:cubicBezTo>
                      <a:cubicBezTo>
                        <a:pt x="1182" y="2300"/>
                        <a:pt x="1416" y="2059"/>
                        <a:pt x="1592" y="1826"/>
                      </a:cubicBezTo>
                      <a:cubicBezTo>
                        <a:pt x="1656" y="1734"/>
                        <a:pt x="1684" y="1649"/>
                        <a:pt x="1713" y="1557"/>
                      </a:cubicBezTo>
                      <a:cubicBezTo>
                        <a:pt x="1798" y="1295"/>
                        <a:pt x="1798" y="1027"/>
                        <a:pt x="1713" y="765"/>
                      </a:cubicBezTo>
                      <a:cubicBezTo>
                        <a:pt x="1656" y="496"/>
                        <a:pt x="1536" y="234"/>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p:nvPr/>
              </p:nvSpPr>
              <p:spPr>
                <a:xfrm>
                  <a:off x="3041777" y="2793508"/>
                  <a:ext cx="28049" cy="111588"/>
                </a:xfrm>
                <a:custGeom>
                  <a:avLst/>
                  <a:gdLst/>
                  <a:ahLst/>
                  <a:cxnLst/>
                  <a:rect l="l" t="t" r="r" b="b"/>
                  <a:pathLst>
                    <a:path w="829" h="3298" extrusionOk="0">
                      <a:moveTo>
                        <a:pt x="800" y="1"/>
                      </a:moveTo>
                      <a:cubicBezTo>
                        <a:pt x="793" y="1"/>
                        <a:pt x="786" y="8"/>
                        <a:pt x="772" y="22"/>
                      </a:cubicBezTo>
                      <a:cubicBezTo>
                        <a:pt x="475" y="496"/>
                        <a:pt x="298" y="1083"/>
                        <a:pt x="241" y="1649"/>
                      </a:cubicBezTo>
                      <a:cubicBezTo>
                        <a:pt x="206" y="1826"/>
                        <a:pt x="178" y="2003"/>
                        <a:pt x="149" y="2180"/>
                      </a:cubicBezTo>
                      <a:cubicBezTo>
                        <a:pt x="93" y="2534"/>
                        <a:pt x="1" y="2887"/>
                        <a:pt x="64" y="3269"/>
                      </a:cubicBezTo>
                      <a:cubicBezTo>
                        <a:pt x="64" y="3269"/>
                        <a:pt x="64" y="3298"/>
                        <a:pt x="93" y="3298"/>
                      </a:cubicBezTo>
                      <a:cubicBezTo>
                        <a:pt x="121" y="3298"/>
                        <a:pt x="121" y="3269"/>
                        <a:pt x="121" y="3269"/>
                      </a:cubicBezTo>
                      <a:cubicBezTo>
                        <a:pt x="64" y="2887"/>
                        <a:pt x="149" y="2534"/>
                        <a:pt x="206" y="2180"/>
                      </a:cubicBezTo>
                      <a:cubicBezTo>
                        <a:pt x="241" y="2003"/>
                        <a:pt x="270" y="1826"/>
                        <a:pt x="298" y="1649"/>
                      </a:cubicBezTo>
                      <a:cubicBezTo>
                        <a:pt x="354" y="1083"/>
                        <a:pt x="531" y="524"/>
                        <a:pt x="828" y="57"/>
                      </a:cubicBezTo>
                      <a:lnTo>
                        <a:pt x="828" y="22"/>
                      </a:lnTo>
                      <a:cubicBezTo>
                        <a:pt x="814" y="8"/>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3"/>
                <p:cNvSpPr/>
                <p:nvPr/>
              </p:nvSpPr>
              <p:spPr>
                <a:xfrm>
                  <a:off x="2957052" y="2889974"/>
                  <a:ext cx="160649" cy="74978"/>
                </a:xfrm>
                <a:custGeom>
                  <a:avLst/>
                  <a:gdLst/>
                  <a:ahLst/>
                  <a:cxnLst/>
                  <a:rect l="l" t="t" r="r" b="b"/>
                  <a:pathLst>
                    <a:path w="4748" h="2216" extrusionOk="0">
                      <a:moveTo>
                        <a:pt x="0" y="1"/>
                      </a:moveTo>
                      <a:cubicBezTo>
                        <a:pt x="149" y="857"/>
                        <a:pt x="680" y="1741"/>
                        <a:pt x="1387" y="2187"/>
                      </a:cubicBezTo>
                      <a:cubicBezTo>
                        <a:pt x="1444" y="2215"/>
                        <a:pt x="1507" y="2215"/>
                        <a:pt x="1564" y="2215"/>
                      </a:cubicBezTo>
                      <a:lnTo>
                        <a:pt x="3184" y="2215"/>
                      </a:lnTo>
                      <a:cubicBezTo>
                        <a:pt x="3240" y="2215"/>
                        <a:pt x="3304" y="2215"/>
                        <a:pt x="3361" y="2187"/>
                      </a:cubicBezTo>
                      <a:cubicBezTo>
                        <a:pt x="4068" y="1741"/>
                        <a:pt x="4599" y="857"/>
                        <a:pt x="4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3"/>
              <p:cNvGrpSpPr/>
              <p:nvPr/>
            </p:nvGrpSpPr>
            <p:grpSpPr>
              <a:xfrm>
                <a:off x="4024710" y="3078323"/>
                <a:ext cx="232450" cy="127628"/>
                <a:chOff x="3903010" y="2838273"/>
                <a:chExt cx="232450" cy="127628"/>
              </a:xfrm>
            </p:grpSpPr>
            <p:sp>
              <p:nvSpPr>
                <p:cNvPr id="1182" name="Google Shape;1182;p43"/>
                <p:cNvSpPr/>
                <p:nvPr/>
              </p:nvSpPr>
              <p:spPr>
                <a:xfrm>
                  <a:off x="3903010" y="2948882"/>
                  <a:ext cx="213533" cy="17019"/>
                </a:xfrm>
                <a:custGeom>
                  <a:avLst/>
                  <a:gdLst/>
                  <a:ahLst/>
                  <a:cxnLst/>
                  <a:rect l="l" t="t" r="r" b="b"/>
                  <a:pathLst>
                    <a:path w="6311" h="503" extrusionOk="0">
                      <a:moveTo>
                        <a:pt x="0" y="0"/>
                      </a:moveTo>
                      <a:lnTo>
                        <a:pt x="0" y="502"/>
                      </a:lnTo>
                      <a:lnTo>
                        <a:pt x="6310" y="502"/>
                      </a:lnTo>
                      <a:lnTo>
                        <a:pt x="6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3"/>
                <p:cNvSpPr/>
                <p:nvPr/>
              </p:nvSpPr>
              <p:spPr>
                <a:xfrm>
                  <a:off x="4018627" y="2838273"/>
                  <a:ext cx="101742" cy="111588"/>
                </a:xfrm>
                <a:custGeom>
                  <a:avLst/>
                  <a:gdLst/>
                  <a:ahLst/>
                  <a:cxnLst/>
                  <a:rect l="l" t="t" r="r" b="b"/>
                  <a:pathLst>
                    <a:path w="3007" h="3298" extrusionOk="0">
                      <a:moveTo>
                        <a:pt x="0" y="1"/>
                      </a:moveTo>
                      <a:lnTo>
                        <a:pt x="594" y="3297"/>
                      </a:lnTo>
                      <a:lnTo>
                        <a:pt x="2363" y="3297"/>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p:nvPr/>
              </p:nvSpPr>
              <p:spPr>
                <a:xfrm>
                  <a:off x="4054527" y="2861856"/>
                  <a:ext cx="80933" cy="62155"/>
                </a:xfrm>
                <a:custGeom>
                  <a:avLst/>
                  <a:gdLst/>
                  <a:ahLst/>
                  <a:cxnLst/>
                  <a:rect l="l" t="t" r="r" b="b"/>
                  <a:pathLst>
                    <a:path w="2392" h="1837" extrusionOk="0">
                      <a:moveTo>
                        <a:pt x="1978" y="0"/>
                      </a:moveTo>
                      <a:cubicBezTo>
                        <a:pt x="1951" y="0"/>
                        <a:pt x="1921" y="4"/>
                        <a:pt x="1889" y="11"/>
                      </a:cubicBezTo>
                      <a:cubicBezTo>
                        <a:pt x="1564" y="40"/>
                        <a:pt x="1238" y="124"/>
                        <a:pt x="948" y="273"/>
                      </a:cubicBezTo>
                      <a:cubicBezTo>
                        <a:pt x="913" y="273"/>
                        <a:pt x="884" y="337"/>
                        <a:pt x="913" y="365"/>
                      </a:cubicBezTo>
                      <a:cubicBezTo>
                        <a:pt x="913" y="393"/>
                        <a:pt x="948" y="393"/>
                        <a:pt x="976" y="393"/>
                      </a:cubicBezTo>
                      <a:cubicBezTo>
                        <a:pt x="1266" y="245"/>
                        <a:pt x="1592" y="160"/>
                        <a:pt x="1917" y="124"/>
                      </a:cubicBezTo>
                      <a:cubicBezTo>
                        <a:pt x="1933" y="116"/>
                        <a:pt x="1950" y="113"/>
                        <a:pt x="1967" y="113"/>
                      </a:cubicBezTo>
                      <a:cubicBezTo>
                        <a:pt x="2010" y="113"/>
                        <a:pt x="2054" y="135"/>
                        <a:pt x="2094" y="160"/>
                      </a:cubicBezTo>
                      <a:cubicBezTo>
                        <a:pt x="2214" y="245"/>
                        <a:pt x="2214" y="365"/>
                        <a:pt x="2151" y="542"/>
                      </a:cubicBezTo>
                      <a:lnTo>
                        <a:pt x="1832" y="1511"/>
                      </a:lnTo>
                      <a:cubicBezTo>
                        <a:pt x="1797" y="1603"/>
                        <a:pt x="1712" y="1660"/>
                        <a:pt x="1620" y="1660"/>
                      </a:cubicBezTo>
                      <a:cubicBezTo>
                        <a:pt x="1426" y="1649"/>
                        <a:pt x="1237" y="1643"/>
                        <a:pt x="1048" y="1643"/>
                      </a:cubicBezTo>
                      <a:cubicBezTo>
                        <a:pt x="722" y="1643"/>
                        <a:pt x="400" y="1662"/>
                        <a:pt x="64" y="1716"/>
                      </a:cubicBezTo>
                      <a:cubicBezTo>
                        <a:pt x="28" y="1716"/>
                        <a:pt x="0" y="1752"/>
                        <a:pt x="0" y="1780"/>
                      </a:cubicBezTo>
                      <a:cubicBezTo>
                        <a:pt x="28" y="1808"/>
                        <a:pt x="28" y="1836"/>
                        <a:pt x="64" y="1836"/>
                      </a:cubicBezTo>
                      <a:lnTo>
                        <a:pt x="92" y="1836"/>
                      </a:lnTo>
                      <a:cubicBezTo>
                        <a:pt x="411" y="1783"/>
                        <a:pt x="726" y="1763"/>
                        <a:pt x="1050" y="1763"/>
                      </a:cubicBezTo>
                      <a:cubicBezTo>
                        <a:pt x="1237" y="1763"/>
                        <a:pt x="1426" y="1769"/>
                        <a:pt x="1620" y="1780"/>
                      </a:cubicBezTo>
                      <a:cubicBezTo>
                        <a:pt x="1769" y="1780"/>
                        <a:pt x="1889" y="1688"/>
                        <a:pt x="1946" y="1539"/>
                      </a:cubicBezTo>
                      <a:lnTo>
                        <a:pt x="2271" y="570"/>
                      </a:lnTo>
                      <a:cubicBezTo>
                        <a:pt x="2299" y="450"/>
                        <a:pt x="2391" y="188"/>
                        <a:pt x="2151" y="68"/>
                      </a:cubicBezTo>
                      <a:cubicBezTo>
                        <a:pt x="2109" y="26"/>
                        <a:pt x="2053" y="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3"/>
              <p:cNvGrpSpPr/>
              <p:nvPr/>
            </p:nvGrpSpPr>
            <p:grpSpPr>
              <a:xfrm>
                <a:off x="3705154" y="2353574"/>
                <a:ext cx="430899" cy="135173"/>
                <a:chOff x="3583454" y="2026924"/>
                <a:chExt cx="430899" cy="135173"/>
              </a:xfrm>
            </p:grpSpPr>
            <p:sp>
              <p:nvSpPr>
                <p:cNvPr id="1186" name="Google Shape;1186;p43"/>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3"/>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3"/>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3"/>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3"/>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3"/>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3"/>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3"/>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3"/>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3"/>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3"/>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3"/>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3"/>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3"/>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3"/>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3"/>
              <p:cNvGrpSpPr/>
              <p:nvPr/>
            </p:nvGrpSpPr>
            <p:grpSpPr>
              <a:xfrm>
                <a:off x="4013356" y="2847427"/>
                <a:ext cx="312169" cy="63373"/>
                <a:chOff x="4157006" y="2607377"/>
                <a:chExt cx="312169" cy="63373"/>
              </a:xfrm>
            </p:grpSpPr>
            <p:sp>
              <p:nvSpPr>
                <p:cNvPr id="1207" name="Google Shape;1207;p43"/>
                <p:cNvSpPr/>
                <p:nvPr/>
              </p:nvSpPr>
              <p:spPr>
                <a:xfrm>
                  <a:off x="4411214" y="2619017"/>
                  <a:ext cx="24903" cy="39790"/>
                </a:xfrm>
                <a:custGeom>
                  <a:avLst/>
                  <a:gdLst/>
                  <a:ahLst/>
                  <a:cxnLst/>
                  <a:rect l="l" t="t" r="r" b="b"/>
                  <a:pathLst>
                    <a:path w="736" h="1176" extrusionOk="0">
                      <a:moveTo>
                        <a:pt x="665" y="1"/>
                      </a:moveTo>
                      <a:cubicBezTo>
                        <a:pt x="651" y="1"/>
                        <a:pt x="637" y="8"/>
                        <a:pt x="623" y="22"/>
                      </a:cubicBezTo>
                      <a:lnTo>
                        <a:pt x="28" y="673"/>
                      </a:lnTo>
                      <a:cubicBezTo>
                        <a:pt x="28" y="673"/>
                        <a:pt x="0" y="673"/>
                        <a:pt x="28" y="701"/>
                      </a:cubicBezTo>
                      <a:lnTo>
                        <a:pt x="28" y="758"/>
                      </a:lnTo>
                      <a:lnTo>
                        <a:pt x="651" y="1175"/>
                      </a:lnTo>
                      <a:lnTo>
                        <a:pt x="679" y="1175"/>
                      </a:lnTo>
                      <a:cubicBezTo>
                        <a:pt x="679" y="1175"/>
                        <a:pt x="708" y="1175"/>
                        <a:pt x="708" y="1147"/>
                      </a:cubicBezTo>
                      <a:cubicBezTo>
                        <a:pt x="736" y="1111"/>
                        <a:pt x="736" y="1083"/>
                        <a:pt x="708" y="1083"/>
                      </a:cubicBezTo>
                      <a:lnTo>
                        <a:pt x="177" y="701"/>
                      </a:lnTo>
                      <a:lnTo>
                        <a:pt x="708" y="114"/>
                      </a:lnTo>
                      <a:cubicBezTo>
                        <a:pt x="736" y="86"/>
                        <a:pt x="736" y="50"/>
                        <a:pt x="708" y="22"/>
                      </a:cubicBezTo>
                      <a:cubicBezTo>
                        <a:pt x="693" y="8"/>
                        <a:pt x="679" y="1"/>
                        <a:pt x="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3"/>
                <p:cNvSpPr/>
                <p:nvPr/>
              </p:nvSpPr>
              <p:spPr>
                <a:xfrm>
                  <a:off x="4395176" y="2619017"/>
                  <a:ext cx="23955" cy="39790"/>
                </a:xfrm>
                <a:custGeom>
                  <a:avLst/>
                  <a:gdLst/>
                  <a:ahLst/>
                  <a:cxnLst/>
                  <a:rect l="l" t="t" r="r" b="b"/>
                  <a:pathLst>
                    <a:path w="708" h="1176" extrusionOk="0">
                      <a:moveTo>
                        <a:pt x="651" y="1"/>
                      </a:moveTo>
                      <a:cubicBezTo>
                        <a:pt x="637" y="1"/>
                        <a:pt x="623" y="8"/>
                        <a:pt x="623" y="22"/>
                      </a:cubicBezTo>
                      <a:lnTo>
                        <a:pt x="0" y="673"/>
                      </a:lnTo>
                      <a:lnTo>
                        <a:pt x="0" y="701"/>
                      </a:lnTo>
                      <a:cubicBezTo>
                        <a:pt x="0" y="729"/>
                        <a:pt x="0" y="729"/>
                        <a:pt x="35" y="758"/>
                      </a:cubicBezTo>
                      <a:lnTo>
                        <a:pt x="623" y="1175"/>
                      </a:lnTo>
                      <a:lnTo>
                        <a:pt x="651" y="1175"/>
                      </a:lnTo>
                      <a:cubicBezTo>
                        <a:pt x="679" y="1175"/>
                        <a:pt x="679" y="1175"/>
                        <a:pt x="708" y="1147"/>
                      </a:cubicBezTo>
                      <a:cubicBezTo>
                        <a:pt x="708" y="1111"/>
                        <a:pt x="708" y="1083"/>
                        <a:pt x="679" y="1083"/>
                      </a:cubicBezTo>
                      <a:lnTo>
                        <a:pt x="149" y="701"/>
                      </a:lnTo>
                      <a:lnTo>
                        <a:pt x="708" y="114"/>
                      </a:lnTo>
                      <a:cubicBezTo>
                        <a:pt x="708" y="86"/>
                        <a:pt x="708" y="50"/>
                        <a:pt x="679" y="22"/>
                      </a:cubicBezTo>
                      <a:cubicBezTo>
                        <a:pt x="679" y="8"/>
                        <a:pt x="665"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3"/>
                <p:cNvSpPr/>
                <p:nvPr/>
              </p:nvSpPr>
              <p:spPr>
                <a:xfrm>
                  <a:off x="4360460" y="2620708"/>
                  <a:ext cx="25884" cy="37117"/>
                </a:xfrm>
                <a:custGeom>
                  <a:avLst/>
                  <a:gdLst/>
                  <a:ahLst/>
                  <a:cxnLst/>
                  <a:rect l="l" t="t" r="r" b="b"/>
                  <a:pathLst>
                    <a:path w="765" h="1097" extrusionOk="0">
                      <a:moveTo>
                        <a:pt x="382" y="120"/>
                      </a:moveTo>
                      <a:cubicBezTo>
                        <a:pt x="531" y="120"/>
                        <a:pt x="644" y="297"/>
                        <a:pt x="644" y="531"/>
                      </a:cubicBezTo>
                      <a:cubicBezTo>
                        <a:pt x="644" y="771"/>
                        <a:pt x="531" y="976"/>
                        <a:pt x="382" y="976"/>
                      </a:cubicBezTo>
                      <a:cubicBezTo>
                        <a:pt x="234" y="976"/>
                        <a:pt x="114" y="771"/>
                        <a:pt x="114" y="531"/>
                      </a:cubicBezTo>
                      <a:cubicBezTo>
                        <a:pt x="114" y="297"/>
                        <a:pt x="234" y="120"/>
                        <a:pt x="382" y="120"/>
                      </a:cubicBezTo>
                      <a:close/>
                      <a:moveTo>
                        <a:pt x="382" y="0"/>
                      </a:moveTo>
                      <a:cubicBezTo>
                        <a:pt x="177" y="0"/>
                        <a:pt x="0" y="241"/>
                        <a:pt x="0" y="531"/>
                      </a:cubicBezTo>
                      <a:cubicBezTo>
                        <a:pt x="0" y="856"/>
                        <a:pt x="177" y="1097"/>
                        <a:pt x="382" y="1097"/>
                      </a:cubicBezTo>
                      <a:cubicBezTo>
                        <a:pt x="587" y="1097"/>
                        <a:pt x="764" y="856"/>
                        <a:pt x="764" y="531"/>
                      </a:cubicBezTo>
                      <a:cubicBezTo>
                        <a:pt x="764" y="241"/>
                        <a:pt x="587"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3"/>
                <p:cNvSpPr/>
                <p:nvPr/>
              </p:nvSpPr>
              <p:spPr>
                <a:xfrm>
                  <a:off x="4335320" y="2620708"/>
                  <a:ext cx="4094" cy="37117"/>
                </a:xfrm>
                <a:custGeom>
                  <a:avLst/>
                  <a:gdLst/>
                  <a:ahLst/>
                  <a:cxnLst/>
                  <a:rect l="l" t="t" r="r" b="b"/>
                  <a:pathLst>
                    <a:path w="121" h="1097" extrusionOk="0">
                      <a:moveTo>
                        <a:pt x="64" y="0"/>
                      </a:moveTo>
                      <a:cubicBezTo>
                        <a:pt x="36" y="0"/>
                        <a:pt x="1" y="0"/>
                        <a:pt x="1" y="64"/>
                      </a:cubicBezTo>
                      <a:lnTo>
                        <a:pt x="1" y="1033"/>
                      </a:lnTo>
                      <a:cubicBezTo>
                        <a:pt x="1" y="1061"/>
                        <a:pt x="36" y="1097"/>
                        <a:pt x="64" y="1097"/>
                      </a:cubicBezTo>
                      <a:cubicBezTo>
                        <a:pt x="92" y="1097"/>
                        <a:pt x="121" y="1061"/>
                        <a:pt x="121" y="1033"/>
                      </a:cubicBezTo>
                      <a:lnTo>
                        <a:pt x="121" y="64"/>
                      </a:lnTo>
                      <a:cubicBezTo>
                        <a:pt x="121" y="0"/>
                        <a:pt x="92"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4302534" y="2623821"/>
                  <a:ext cx="19895" cy="30891"/>
                </a:xfrm>
                <a:custGeom>
                  <a:avLst/>
                  <a:gdLst/>
                  <a:ahLst/>
                  <a:cxnLst/>
                  <a:rect l="l" t="t" r="r" b="b"/>
                  <a:pathLst>
                    <a:path w="588" h="913" extrusionOk="0">
                      <a:moveTo>
                        <a:pt x="0" y="0"/>
                      </a:moveTo>
                      <a:lnTo>
                        <a:pt x="0" y="913"/>
                      </a:lnTo>
                      <a:lnTo>
                        <a:pt x="587" y="913"/>
                      </a:lnTo>
                      <a:lnTo>
                        <a:pt x="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4257532" y="2621893"/>
                  <a:ext cx="33057" cy="34749"/>
                </a:xfrm>
                <a:custGeom>
                  <a:avLst/>
                  <a:gdLst/>
                  <a:ahLst/>
                  <a:cxnLst/>
                  <a:rect l="l" t="t" r="r" b="b"/>
                  <a:pathLst>
                    <a:path w="977" h="1027" extrusionOk="0">
                      <a:moveTo>
                        <a:pt x="856" y="114"/>
                      </a:moveTo>
                      <a:lnTo>
                        <a:pt x="856" y="913"/>
                      </a:lnTo>
                      <a:lnTo>
                        <a:pt x="121" y="913"/>
                      </a:lnTo>
                      <a:lnTo>
                        <a:pt x="121" y="114"/>
                      </a:lnTo>
                      <a:close/>
                      <a:moveTo>
                        <a:pt x="64" y="1"/>
                      </a:moveTo>
                      <a:cubicBezTo>
                        <a:pt x="36" y="1"/>
                        <a:pt x="0" y="29"/>
                        <a:pt x="0" y="57"/>
                      </a:cubicBezTo>
                      <a:lnTo>
                        <a:pt x="0" y="970"/>
                      </a:lnTo>
                      <a:cubicBezTo>
                        <a:pt x="0" y="998"/>
                        <a:pt x="36" y="1026"/>
                        <a:pt x="64" y="1026"/>
                      </a:cubicBezTo>
                      <a:lnTo>
                        <a:pt x="920" y="1026"/>
                      </a:lnTo>
                      <a:cubicBezTo>
                        <a:pt x="948" y="1026"/>
                        <a:pt x="977" y="998"/>
                        <a:pt x="977" y="970"/>
                      </a:cubicBezTo>
                      <a:lnTo>
                        <a:pt x="977" y="57"/>
                      </a:lnTo>
                      <a:cubicBezTo>
                        <a:pt x="977" y="29"/>
                        <a:pt x="948"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4214696" y="2623821"/>
                  <a:ext cx="32076" cy="30891"/>
                </a:xfrm>
                <a:custGeom>
                  <a:avLst/>
                  <a:gdLst/>
                  <a:ahLst/>
                  <a:cxnLst/>
                  <a:rect l="l" t="t" r="r" b="b"/>
                  <a:pathLst>
                    <a:path w="948"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4178762" y="2607377"/>
                  <a:ext cx="23989" cy="63373"/>
                </a:xfrm>
                <a:custGeom>
                  <a:avLst/>
                  <a:gdLst/>
                  <a:ahLst/>
                  <a:cxnLst/>
                  <a:rect l="l" t="t" r="r" b="b"/>
                  <a:pathLst>
                    <a:path w="709" h="1873" extrusionOk="0">
                      <a:moveTo>
                        <a:pt x="392" y="0"/>
                      </a:moveTo>
                      <a:cubicBezTo>
                        <a:pt x="350" y="0"/>
                        <a:pt x="310" y="20"/>
                        <a:pt x="270" y="40"/>
                      </a:cubicBezTo>
                      <a:cubicBezTo>
                        <a:pt x="178" y="104"/>
                        <a:pt x="149" y="189"/>
                        <a:pt x="121" y="281"/>
                      </a:cubicBezTo>
                      <a:cubicBezTo>
                        <a:pt x="121" y="366"/>
                        <a:pt x="121" y="458"/>
                        <a:pt x="149" y="514"/>
                      </a:cubicBezTo>
                      <a:cubicBezTo>
                        <a:pt x="149" y="571"/>
                        <a:pt x="178" y="635"/>
                        <a:pt x="178" y="663"/>
                      </a:cubicBezTo>
                      <a:cubicBezTo>
                        <a:pt x="178" y="748"/>
                        <a:pt x="149" y="868"/>
                        <a:pt x="65" y="896"/>
                      </a:cubicBezTo>
                      <a:lnTo>
                        <a:pt x="29" y="896"/>
                      </a:lnTo>
                      <a:cubicBezTo>
                        <a:pt x="1" y="925"/>
                        <a:pt x="1" y="960"/>
                        <a:pt x="1" y="988"/>
                      </a:cubicBezTo>
                      <a:cubicBezTo>
                        <a:pt x="1" y="1017"/>
                        <a:pt x="29" y="1017"/>
                        <a:pt x="65" y="1017"/>
                      </a:cubicBezTo>
                      <a:lnTo>
                        <a:pt x="121" y="1017"/>
                      </a:lnTo>
                      <a:lnTo>
                        <a:pt x="178" y="1073"/>
                      </a:lnTo>
                      <a:lnTo>
                        <a:pt x="178" y="1250"/>
                      </a:lnTo>
                      <a:lnTo>
                        <a:pt x="149" y="1278"/>
                      </a:lnTo>
                      <a:cubicBezTo>
                        <a:pt x="149" y="1455"/>
                        <a:pt x="178" y="1604"/>
                        <a:pt x="241" y="1696"/>
                      </a:cubicBezTo>
                      <a:cubicBezTo>
                        <a:pt x="298" y="1809"/>
                        <a:pt x="418" y="1873"/>
                        <a:pt x="531" y="1873"/>
                      </a:cubicBezTo>
                      <a:cubicBezTo>
                        <a:pt x="595" y="1873"/>
                        <a:pt x="623" y="1844"/>
                        <a:pt x="680" y="1809"/>
                      </a:cubicBezTo>
                      <a:cubicBezTo>
                        <a:pt x="708" y="1809"/>
                        <a:pt x="708" y="1752"/>
                        <a:pt x="708" y="1752"/>
                      </a:cubicBezTo>
                      <a:cubicBezTo>
                        <a:pt x="688" y="1732"/>
                        <a:pt x="668" y="1712"/>
                        <a:pt x="648" y="1712"/>
                      </a:cubicBezTo>
                      <a:cubicBezTo>
                        <a:pt x="640" y="1712"/>
                        <a:pt x="632" y="1716"/>
                        <a:pt x="623" y="1724"/>
                      </a:cubicBezTo>
                      <a:cubicBezTo>
                        <a:pt x="598" y="1740"/>
                        <a:pt x="568" y="1747"/>
                        <a:pt x="537" y="1747"/>
                      </a:cubicBezTo>
                      <a:cubicBezTo>
                        <a:pt x="456" y="1747"/>
                        <a:pt x="367" y="1699"/>
                        <a:pt x="326" y="1632"/>
                      </a:cubicBezTo>
                      <a:cubicBezTo>
                        <a:pt x="270" y="1547"/>
                        <a:pt x="270" y="1427"/>
                        <a:pt x="270" y="1278"/>
                      </a:cubicBezTo>
                      <a:lnTo>
                        <a:pt x="298" y="1250"/>
                      </a:lnTo>
                      <a:cubicBezTo>
                        <a:pt x="298" y="1194"/>
                        <a:pt x="298" y="1102"/>
                        <a:pt x="270" y="1045"/>
                      </a:cubicBezTo>
                      <a:cubicBezTo>
                        <a:pt x="270" y="1017"/>
                        <a:pt x="241" y="960"/>
                        <a:pt x="206" y="925"/>
                      </a:cubicBezTo>
                      <a:cubicBezTo>
                        <a:pt x="270" y="868"/>
                        <a:pt x="298" y="748"/>
                        <a:pt x="298" y="663"/>
                      </a:cubicBezTo>
                      <a:cubicBezTo>
                        <a:pt x="298" y="606"/>
                        <a:pt x="270" y="543"/>
                        <a:pt x="270" y="514"/>
                      </a:cubicBezTo>
                      <a:cubicBezTo>
                        <a:pt x="241" y="430"/>
                        <a:pt x="241" y="366"/>
                        <a:pt x="241" y="309"/>
                      </a:cubicBezTo>
                      <a:cubicBezTo>
                        <a:pt x="241" y="253"/>
                        <a:pt x="298" y="161"/>
                        <a:pt x="326" y="132"/>
                      </a:cubicBezTo>
                      <a:lnTo>
                        <a:pt x="418" y="132"/>
                      </a:lnTo>
                      <a:cubicBezTo>
                        <a:pt x="447" y="132"/>
                        <a:pt x="475" y="132"/>
                        <a:pt x="475" y="104"/>
                      </a:cubicBezTo>
                      <a:cubicBezTo>
                        <a:pt x="503" y="40"/>
                        <a:pt x="475" y="12"/>
                        <a:pt x="447" y="12"/>
                      </a:cubicBezTo>
                      <a:cubicBezTo>
                        <a:pt x="428" y="4"/>
                        <a:pt x="410"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4157006" y="2609915"/>
                  <a:ext cx="10793" cy="58704"/>
                </a:xfrm>
                <a:custGeom>
                  <a:avLst/>
                  <a:gdLst/>
                  <a:ahLst/>
                  <a:cxnLst/>
                  <a:rect l="l" t="t" r="r" b="b"/>
                  <a:pathLst>
                    <a:path w="319" h="1735" extrusionOk="0">
                      <a:moveTo>
                        <a:pt x="290" y="1"/>
                      </a:moveTo>
                      <a:cubicBezTo>
                        <a:pt x="262" y="1"/>
                        <a:pt x="234" y="1"/>
                        <a:pt x="205" y="29"/>
                      </a:cubicBezTo>
                      <a:cubicBezTo>
                        <a:pt x="0" y="560"/>
                        <a:pt x="0" y="1175"/>
                        <a:pt x="205" y="1706"/>
                      </a:cubicBezTo>
                      <a:cubicBezTo>
                        <a:pt x="205" y="1706"/>
                        <a:pt x="234" y="1734"/>
                        <a:pt x="262" y="1734"/>
                      </a:cubicBezTo>
                      <a:lnTo>
                        <a:pt x="290" y="1734"/>
                      </a:lnTo>
                      <a:cubicBezTo>
                        <a:pt x="318" y="1706"/>
                        <a:pt x="318" y="1677"/>
                        <a:pt x="318" y="1649"/>
                      </a:cubicBezTo>
                      <a:cubicBezTo>
                        <a:pt x="113" y="1147"/>
                        <a:pt x="113" y="588"/>
                        <a:pt x="318" y="86"/>
                      </a:cubicBezTo>
                      <a:cubicBezTo>
                        <a:pt x="318" y="57"/>
                        <a:pt x="31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4445185" y="2607377"/>
                  <a:ext cx="23989" cy="63373"/>
                </a:xfrm>
                <a:custGeom>
                  <a:avLst/>
                  <a:gdLst/>
                  <a:ahLst/>
                  <a:cxnLst/>
                  <a:rect l="l" t="t" r="r" b="b"/>
                  <a:pathLst>
                    <a:path w="709" h="1873" extrusionOk="0">
                      <a:moveTo>
                        <a:pt x="317" y="0"/>
                      </a:moveTo>
                      <a:cubicBezTo>
                        <a:pt x="299" y="0"/>
                        <a:pt x="281" y="4"/>
                        <a:pt x="262" y="12"/>
                      </a:cubicBezTo>
                      <a:cubicBezTo>
                        <a:pt x="234" y="12"/>
                        <a:pt x="206" y="40"/>
                        <a:pt x="234" y="104"/>
                      </a:cubicBezTo>
                      <a:cubicBezTo>
                        <a:pt x="234" y="132"/>
                        <a:pt x="262" y="132"/>
                        <a:pt x="291" y="132"/>
                      </a:cubicBezTo>
                      <a:lnTo>
                        <a:pt x="383" y="132"/>
                      </a:lnTo>
                      <a:cubicBezTo>
                        <a:pt x="411" y="161"/>
                        <a:pt x="468" y="253"/>
                        <a:pt x="468" y="309"/>
                      </a:cubicBezTo>
                      <a:cubicBezTo>
                        <a:pt x="468" y="366"/>
                        <a:pt x="468" y="430"/>
                        <a:pt x="439" y="514"/>
                      </a:cubicBezTo>
                      <a:cubicBezTo>
                        <a:pt x="439" y="543"/>
                        <a:pt x="439" y="606"/>
                        <a:pt x="411" y="663"/>
                      </a:cubicBezTo>
                      <a:cubicBezTo>
                        <a:pt x="411" y="748"/>
                        <a:pt x="439" y="868"/>
                        <a:pt x="503" y="925"/>
                      </a:cubicBezTo>
                      <a:cubicBezTo>
                        <a:pt x="468" y="960"/>
                        <a:pt x="439" y="1017"/>
                        <a:pt x="439" y="1045"/>
                      </a:cubicBezTo>
                      <a:cubicBezTo>
                        <a:pt x="411" y="1102"/>
                        <a:pt x="411" y="1194"/>
                        <a:pt x="439" y="1250"/>
                      </a:cubicBezTo>
                      <a:lnTo>
                        <a:pt x="439" y="1278"/>
                      </a:lnTo>
                      <a:cubicBezTo>
                        <a:pt x="439" y="1427"/>
                        <a:pt x="439" y="1547"/>
                        <a:pt x="383" y="1632"/>
                      </a:cubicBezTo>
                      <a:cubicBezTo>
                        <a:pt x="342" y="1699"/>
                        <a:pt x="253" y="1747"/>
                        <a:pt x="172" y="1747"/>
                      </a:cubicBezTo>
                      <a:cubicBezTo>
                        <a:pt x="141" y="1747"/>
                        <a:pt x="111" y="1740"/>
                        <a:pt x="86" y="1724"/>
                      </a:cubicBezTo>
                      <a:cubicBezTo>
                        <a:pt x="77" y="1716"/>
                        <a:pt x="69" y="1712"/>
                        <a:pt x="61" y="1712"/>
                      </a:cubicBezTo>
                      <a:cubicBezTo>
                        <a:pt x="43" y="1712"/>
                        <a:pt x="29" y="1732"/>
                        <a:pt x="29" y="1752"/>
                      </a:cubicBezTo>
                      <a:cubicBezTo>
                        <a:pt x="1" y="1752"/>
                        <a:pt x="1" y="1809"/>
                        <a:pt x="29" y="1809"/>
                      </a:cubicBezTo>
                      <a:cubicBezTo>
                        <a:pt x="86" y="1844"/>
                        <a:pt x="114" y="1873"/>
                        <a:pt x="178" y="1873"/>
                      </a:cubicBezTo>
                      <a:cubicBezTo>
                        <a:pt x="291" y="1873"/>
                        <a:pt x="411" y="1809"/>
                        <a:pt x="468" y="1696"/>
                      </a:cubicBezTo>
                      <a:cubicBezTo>
                        <a:pt x="560" y="1604"/>
                        <a:pt x="560" y="1455"/>
                        <a:pt x="560" y="1278"/>
                      </a:cubicBezTo>
                      <a:lnTo>
                        <a:pt x="560" y="1250"/>
                      </a:lnTo>
                      <a:cubicBezTo>
                        <a:pt x="531" y="1194"/>
                        <a:pt x="531" y="1137"/>
                        <a:pt x="560" y="1073"/>
                      </a:cubicBezTo>
                      <a:cubicBezTo>
                        <a:pt x="560" y="1045"/>
                        <a:pt x="588" y="1045"/>
                        <a:pt x="588" y="1017"/>
                      </a:cubicBezTo>
                      <a:lnTo>
                        <a:pt x="644" y="1017"/>
                      </a:lnTo>
                      <a:cubicBezTo>
                        <a:pt x="680" y="1017"/>
                        <a:pt x="708" y="1017"/>
                        <a:pt x="708" y="988"/>
                      </a:cubicBezTo>
                      <a:cubicBezTo>
                        <a:pt x="708" y="960"/>
                        <a:pt x="708" y="925"/>
                        <a:pt x="680" y="896"/>
                      </a:cubicBezTo>
                      <a:lnTo>
                        <a:pt x="644" y="896"/>
                      </a:lnTo>
                      <a:cubicBezTo>
                        <a:pt x="588" y="868"/>
                        <a:pt x="531" y="748"/>
                        <a:pt x="531" y="663"/>
                      </a:cubicBezTo>
                      <a:cubicBezTo>
                        <a:pt x="560" y="635"/>
                        <a:pt x="560" y="571"/>
                        <a:pt x="560" y="514"/>
                      </a:cubicBezTo>
                      <a:cubicBezTo>
                        <a:pt x="588" y="458"/>
                        <a:pt x="588" y="366"/>
                        <a:pt x="588" y="281"/>
                      </a:cubicBezTo>
                      <a:cubicBezTo>
                        <a:pt x="588" y="189"/>
                        <a:pt x="531" y="104"/>
                        <a:pt x="439" y="40"/>
                      </a:cubicBezTo>
                      <a:cubicBezTo>
                        <a:pt x="399" y="20"/>
                        <a:pt x="35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3"/>
              <p:cNvGrpSpPr/>
              <p:nvPr/>
            </p:nvGrpSpPr>
            <p:grpSpPr>
              <a:xfrm>
                <a:off x="3007131" y="2353586"/>
                <a:ext cx="269330" cy="224564"/>
                <a:chOff x="2715768" y="1997386"/>
                <a:chExt cx="269330" cy="224564"/>
              </a:xfrm>
            </p:grpSpPr>
            <p:sp>
              <p:nvSpPr>
                <p:cNvPr id="1218" name="Google Shape;1218;p43"/>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3"/>
              <p:cNvSpPr/>
              <p:nvPr/>
            </p:nvSpPr>
            <p:spPr>
              <a:xfrm>
                <a:off x="4145832" y="2621269"/>
                <a:ext cx="174792" cy="149923"/>
              </a:xfrm>
              <a:custGeom>
                <a:avLst/>
                <a:gdLst/>
                <a:ahLst/>
                <a:cxnLst/>
                <a:rect l="l" t="t" r="r" b="b"/>
                <a:pathLst>
                  <a:path w="5166" h="4431" extrusionOk="0">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4285642" y="2696317"/>
                <a:ext cx="20842" cy="16072"/>
              </a:xfrm>
              <a:custGeom>
                <a:avLst/>
                <a:gdLst/>
                <a:ahLst/>
                <a:cxnLst/>
                <a:rect l="l" t="t" r="r" b="b"/>
                <a:pathLst>
                  <a:path w="616" h="475" extrusionOk="0">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4190834" y="2681226"/>
                <a:ext cx="29978" cy="27068"/>
              </a:xfrm>
              <a:custGeom>
                <a:avLst/>
                <a:gdLst/>
                <a:ahLst/>
                <a:cxnLst/>
                <a:rect l="l" t="t" r="r" b="b"/>
                <a:pathLst>
                  <a:path w="886" h="800" extrusionOk="0">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4174796" y="2659436"/>
                <a:ext cx="18000" cy="6023"/>
              </a:xfrm>
              <a:custGeom>
                <a:avLst/>
                <a:gdLst/>
                <a:ahLst/>
                <a:cxnLst/>
                <a:rect l="l" t="t" r="r" b="b"/>
                <a:pathLst>
                  <a:path w="532" h="178" extrusionOk="0">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4205688" y="2639337"/>
                <a:ext cx="22060" cy="23955"/>
              </a:xfrm>
              <a:custGeom>
                <a:avLst/>
                <a:gdLst/>
                <a:ahLst/>
                <a:cxnLst/>
                <a:rect l="l" t="t" r="r" b="b"/>
                <a:pathLst>
                  <a:path w="652" h="708" extrusionOk="0">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4203759" y="2703253"/>
                <a:ext cx="22060" cy="18948"/>
              </a:xfrm>
              <a:custGeom>
                <a:avLst/>
                <a:gdLst/>
                <a:ahLst/>
                <a:cxnLst/>
                <a:rect l="l" t="t" r="r" b="b"/>
                <a:pathLst>
                  <a:path w="652" h="560" extrusionOk="0">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4161870" y="2671413"/>
                <a:ext cx="15124" cy="23955"/>
              </a:xfrm>
              <a:custGeom>
                <a:avLst/>
                <a:gdLst/>
                <a:ahLst/>
                <a:cxnLst/>
                <a:rect l="l" t="t" r="r" b="b"/>
                <a:pathLst>
                  <a:path w="447" h="708" extrusionOk="0">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4277488" y="2717126"/>
                <a:ext cx="18000" cy="11030"/>
              </a:xfrm>
              <a:custGeom>
                <a:avLst/>
                <a:gdLst/>
                <a:ahLst/>
                <a:cxnLst/>
                <a:rect l="l" t="t" r="r" b="b"/>
                <a:pathLst>
                  <a:path w="532" h="326" extrusionOk="0">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4262667" y="2646646"/>
                <a:ext cx="29944" cy="7816"/>
              </a:xfrm>
              <a:custGeom>
                <a:avLst/>
                <a:gdLst/>
                <a:ahLst/>
                <a:cxnLst/>
                <a:rect l="l" t="t" r="r" b="b"/>
                <a:pathLst>
                  <a:path w="885" h="231" extrusionOk="0">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4296639" y="2663563"/>
                <a:ext cx="10827" cy="18880"/>
              </a:xfrm>
              <a:custGeom>
                <a:avLst/>
                <a:gdLst/>
                <a:ahLst/>
                <a:cxnLst/>
                <a:rect l="l" t="t" r="r" b="b"/>
                <a:pathLst>
                  <a:path w="320" h="558" extrusionOk="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4239659" y="2671853"/>
                <a:ext cx="23042" cy="28557"/>
              </a:xfrm>
              <a:custGeom>
                <a:avLst/>
                <a:gdLst/>
                <a:ahLst/>
                <a:cxnLst/>
                <a:rect l="l" t="t" r="r" b="b"/>
                <a:pathLst>
                  <a:path w="681" h="844" extrusionOk="0">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4234651" y="2704200"/>
                <a:ext cx="6970" cy="17019"/>
              </a:xfrm>
              <a:custGeom>
                <a:avLst/>
                <a:gdLst/>
                <a:ahLst/>
                <a:cxnLst/>
                <a:rect l="l" t="t" r="r" b="b"/>
                <a:pathLst>
                  <a:path w="206" h="503" extrusionOk="0">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3427734" y="2323833"/>
                <a:ext cx="175743" cy="194657"/>
                <a:chOff x="3306034" y="1949508"/>
                <a:chExt cx="175743" cy="194657"/>
              </a:xfrm>
            </p:grpSpPr>
            <p:sp>
              <p:nvSpPr>
                <p:cNvPr id="1236" name="Google Shape;1236;p43"/>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43"/>
            <p:cNvGrpSpPr/>
            <p:nvPr/>
          </p:nvGrpSpPr>
          <p:grpSpPr>
            <a:xfrm>
              <a:off x="6350423" y="1987207"/>
              <a:ext cx="2348409" cy="2480360"/>
              <a:chOff x="2970924" y="3808142"/>
              <a:chExt cx="996524" cy="1052516"/>
            </a:xfrm>
          </p:grpSpPr>
          <p:sp>
            <p:nvSpPr>
              <p:cNvPr id="1247" name="Google Shape;1247;p43"/>
              <p:cNvSpPr/>
              <p:nvPr/>
            </p:nvSpPr>
            <p:spPr>
              <a:xfrm>
                <a:off x="3598308" y="4002867"/>
                <a:ext cx="137675" cy="167957"/>
              </a:xfrm>
              <a:custGeom>
                <a:avLst/>
                <a:gdLst/>
                <a:ahLst/>
                <a:cxnLst/>
                <a:rect l="l" t="t" r="r" b="b"/>
                <a:pathLst>
                  <a:path w="4069" h="4964" extrusionOk="0">
                    <a:moveTo>
                      <a:pt x="3189" y="1"/>
                    </a:moveTo>
                    <a:cubicBezTo>
                      <a:pt x="2810" y="1"/>
                      <a:pt x="2319" y="494"/>
                      <a:pt x="2095" y="713"/>
                    </a:cubicBezTo>
                    <a:cubicBezTo>
                      <a:pt x="1918" y="925"/>
                      <a:pt x="1713" y="1159"/>
                      <a:pt x="1479" y="1364"/>
                    </a:cubicBezTo>
                    <a:cubicBezTo>
                      <a:pt x="1239" y="1569"/>
                      <a:pt x="977" y="1689"/>
                      <a:pt x="708" y="1866"/>
                    </a:cubicBezTo>
                    <a:cubicBezTo>
                      <a:pt x="503" y="2043"/>
                      <a:pt x="298" y="2220"/>
                      <a:pt x="177" y="2453"/>
                    </a:cubicBezTo>
                    <a:cubicBezTo>
                      <a:pt x="64" y="2659"/>
                      <a:pt x="29" y="2871"/>
                      <a:pt x="29" y="3104"/>
                    </a:cubicBezTo>
                    <a:cubicBezTo>
                      <a:pt x="1" y="3635"/>
                      <a:pt x="149" y="4222"/>
                      <a:pt x="595" y="4547"/>
                    </a:cubicBezTo>
                    <a:cubicBezTo>
                      <a:pt x="736" y="4668"/>
                      <a:pt x="913" y="4753"/>
                      <a:pt x="1090" y="4816"/>
                    </a:cubicBezTo>
                    <a:cubicBezTo>
                      <a:pt x="1361" y="4912"/>
                      <a:pt x="1659" y="4964"/>
                      <a:pt x="1949" y="4964"/>
                    </a:cubicBezTo>
                    <a:cubicBezTo>
                      <a:pt x="2197" y="4964"/>
                      <a:pt x="2439" y="4926"/>
                      <a:pt x="2653" y="4845"/>
                    </a:cubicBezTo>
                    <a:cubicBezTo>
                      <a:pt x="2894" y="4781"/>
                      <a:pt x="3099" y="4547"/>
                      <a:pt x="3276" y="4371"/>
                    </a:cubicBezTo>
                    <a:cubicBezTo>
                      <a:pt x="3453" y="4194"/>
                      <a:pt x="3630" y="3989"/>
                      <a:pt x="3743" y="3755"/>
                    </a:cubicBezTo>
                    <a:cubicBezTo>
                      <a:pt x="3891" y="3515"/>
                      <a:pt x="3983" y="3225"/>
                      <a:pt x="4040" y="2927"/>
                    </a:cubicBezTo>
                    <a:cubicBezTo>
                      <a:pt x="4068" y="2574"/>
                      <a:pt x="4068" y="2220"/>
                      <a:pt x="4068" y="1866"/>
                    </a:cubicBezTo>
                    <a:cubicBezTo>
                      <a:pt x="4040" y="1244"/>
                      <a:pt x="3835" y="685"/>
                      <a:pt x="3509" y="183"/>
                    </a:cubicBezTo>
                    <a:cubicBezTo>
                      <a:pt x="3423" y="53"/>
                      <a:pt x="3312" y="1"/>
                      <a:pt x="3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972142" y="4023405"/>
                <a:ext cx="272169" cy="460562"/>
              </a:xfrm>
              <a:custGeom>
                <a:avLst/>
                <a:gdLst/>
                <a:ahLst/>
                <a:cxnLst/>
                <a:rect l="l" t="t" r="r" b="b"/>
                <a:pathLst>
                  <a:path w="8044" h="13612" extrusionOk="0">
                    <a:moveTo>
                      <a:pt x="532" y="1"/>
                    </a:moveTo>
                    <a:cubicBezTo>
                      <a:pt x="504" y="1"/>
                      <a:pt x="473" y="15"/>
                      <a:pt x="439" y="50"/>
                    </a:cubicBezTo>
                    <a:cubicBezTo>
                      <a:pt x="382" y="78"/>
                      <a:pt x="382" y="142"/>
                      <a:pt x="382" y="198"/>
                    </a:cubicBezTo>
                    <a:cubicBezTo>
                      <a:pt x="354" y="347"/>
                      <a:pt x="354" y="495"/>
                      <a:pt x="382" y="672"/>
                    </a:cubicBezTo>
                    <a:cubicBezTo>
                      <a:pt x="363" y="653"/>
                      <a:pt x="345" y="646"/>
                      <a:pt x="328" y="646"/>
                    </a:cubicBezTo>
                    <a:cubicBezTo>
                      <a:pt x="287" y="646"/>
                      <a:pt x="253" y="689"/>
                      <a:pt x="234" y="729"/>
                    </a:cubicBezTo>
                    <a:cubicBezTo>
                      <a:pt x="177" y="877"/>
                      <a:pt x="205" y="990"/>
                      <a:pt x="113" y="1111"/>
                    </a:cubicBezTo>
                    <a:cubicBezTo>
                      <a:pt x="28" y="1259"/>
                      <a:pt x="0" y="1408"/>
                      <a:pt x="28" y="1556"/>
                    </a:cubicBezTo>
                    <a:cubicBezTo>
                      <a:pt x="28" y="1670"/>
                      <a:pt x="85" y="1790"/>
                      <a:pt x="142" y="1910"/>
                    </a:cubicBezTo>
                    <a:cubicBezTo>
                      <a:pt x="318" y="2292"/>
                      <a:pt x="587" y="2794"/>
                      <a:pt x="941" y="3028"/>
                    </a:cubicBezTo>
                    <a:cubicBezTo>
                      <a:pt x="1323" y="3233"/>
                      <a:pt x="1769" y="3410"/>
                      <a:pt x="2087" y="3735"/>
                    </a:cubicBezTo>
                    <a:cubicBezTo>
                      <a:pt x="2179" y="3820"/>
                      <a:pt x="2207" y="3969"/>
                      <a:pt x="2264" y="4089"/>
                    </a:cubicBezTo>
                    <a:cubicBezTo>
                      <a:pt x="2858" y="5829"/>
                      <a:pt x="3148" y="7654"/>
                      <a:pt x="3594" y="9451"/>
                    </a:cubicBezTo>
                    <a:cubicBezTo>
                      <a:pt x="3827" y="10364"/>
                      <a:pt x="4096" y="11340"/>
                      <a:pt x="4478" y="12225"/>
                    </a:cubicBezTo>
                    <a:cubicBezTo>
                      <a:pt x="4627" y="12578"/>
                      <a:pt x="5037" y="13314"/>
                      <a:pt x="5391" y="13519"/>
                    </a:cubicBezTo>
                    <a:cubicBezTo>
                      <a:pt x="5481" y="13586"/>
                      <a:pt x="5552" y="13611"/>
                      <a:pt x="5618" y="13611"/>
                    </a:cubicBezTo>
                    <a:cubicBezTo>
                      <a:pt x="5789" y="13611"/>
                      <a:pt x="5916" y="13437"/>
                      <a:pt x="6218" y="13371"/>
                    </a:cubicBezTo>
                    <a:cubicBezTo>
                      <a:pt x="6600" y="13314"/>
                      <a:pt x="6862" y="13052"/>
                      <a:pt x="7131" y="12783"/>
                    </a:cubicBezTo>
                    <a:cubicBezTo>
                      <a:pt x="7513" y="12373"/>
                      <a:pt x="8015" y="11814"/>
                      <a:pt x="8015" y="11192"/>
                    </a:cubicBezTo>
                    <a:cubicBezTo>
                      <a:pt x="8044" y="10718"/>
                      <a:pt x="7867" y="10102"/>
                      <a:pt x="7633" y="9692"/>
                    </a:cubicBezTo>
                    <a:cubicBezTo>
                      <a:pt x="7605" y="9572"/>
                      <a:pt x="7541" y="9480"/>
                      <a:pt x="7485" y="9366"/>
                    </a:cubicBezTo>
                    <a:cubicBezTo>
                      <a:pt x="6898" y="8334"/>
                      <a:pt x="6042" y="7421"/>
                      <a:pt x="5511" y="6360"/>
                    </a:cubicBezTo>
                    <a:cubicBezTo>
                      <a:pt x="5391" y="6119"/>
                      <a:pt x="5270" y="5858"/>
                      <a:pt x="5157" y="5624"/>
                    </a:cubicBezTo>
                    <a:cubicBezTo>
                      <a:pt x="4832" y="4881"/>
                      <a:pt x="4506" y="4174"/>
                      <a:pt x="4153" y="3466"/>
                    </a:cubicBezTo>
                    <a:cubicBezTo>
                      <a:pt x="4068" y="3290"/>
                      <a:pt x="4004" y="3113"/>
                      <a:pt x="3919" y="2936"/>
                    </a:cubicBezTo>
                    <a:cubicBezTo>
                      <a:pt x="3856" y="2851"/>
                      <a:pt x="3827" y="2759"/>
                      <a:pt x="3799" y="2674"/>
                    </a:cubicBezTo>
                    <a:cubicBezTo>
                      <a:pt x="3771" y="2618"/>
                      <a:pt x="3771" y="2554"/>
                      <a:pt x="3742" y="2497"/>
                    </a:cubicBezTo>
                    <a:cubicBezTo>
                      <a:pt x="3622" y="2200"/>
                      <a:pt x="3389" y="1910"/>
                      <a:pt x="3148" y="1733"/>
                    </a:cubicBezTo>
                    <a:cubicBezTo>
                      <a:pt x="2971" y="1585"/>
                      <a:pt x="2766" y="1464"/>
                      <a:pt x="2589" y="1344"/>
                    </a:cubicBezTo>
                    <a:cubicBezTo>
                      <a:pt x="2384" y="1167"/>
                      <a:pt x="2151" y="1054"/>
                      <a:pt x="1946" y="877"/>
                    </a:cubicBezTo>
                    <a:cubicBezTo>
                      <a:pt x="1677" y="672"/>
                      <a:pt x="1443" y="495"/>
                      <a:pt x="1203" y="283"/>
                    </a:cubicBezTo>
                    <a:cubicBezTo>
                      <a:pt x="1157" y="260"/>
                      <a:pt x="1093" y="219"/>
                      <a:pt x="1036" y="219"/>
                    </a:cubicBezTo>
                    <a:cubicBezTo>
                      <a:pt x="1023" y="219"/>
                      <a:pt x="1010" y="221"/>
                      <a:pt x="998" y="226"/>
                    </a:cubicBezTo>
                    <a:cubicBezTo>
                      <a:pt x="941" y="255"/>
                      <a:pt x="913" y="318"/>
                      <a:pt x="913" y="375"/>
                    </a:cubicBezTo>
                    <a:cubicBezTo>
                      <a:pt x="849" y="608"/>
                      <a:pt x="998" y="785"/>
                      <a:pt x="1174" y="934"/>
                    </a:cubicBezTo>
                    <a:cubicBezTo>
                      <a:pt x="1380" y="1139"/>
                      <a:pt x="1620" y="1288"/>
                      <a:pt x="1769" y="1521"/>
                    </a:cubicBezTo>
                    <a:cubicBezTo>
                      <a:pt x="1928" y="1758"/>
                      <a:pt x="1846" y="1846"/>
                      <a:pt x="1695" y="1846"/>
                    </a:cubicBezTo>
                    <a:cubicBezTo>
                      <a:pt x="1544" y="1846"/>
                      <a:pt x="1323" y="1758"/>
                      <a:pt x="1203" y="1641"/>
                    </a:cubicBezTo>
                    <a:cubicBezTo>
                      <a:pt x="1090" y="1521"/>
                      <a:pt x="1026" y="1344"/>
                      <a:pt x="969" y="1203"/>
                    </a:cubicBezTo>
                    <a:cubicBezTo>
                      <a:pt x="849" y="962"/>
                      <a:pt x="821" y="700"/>
                      <a:pt x="764" y="432"/>
                    </a:cubicBezTo>
                    <a:cubicBezTo>
                      <a:pt x="741" y="361"/>
                      <a:pt x="673" y="1"/>
                      <a:pt x="532"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970924" y="4022187"/>
                <a:ext cx="274334" cy="462727"/>
              </a:xfrm>
              <a:custGeom>
                <a:avLst/>
                <a:gdLst/>
                <a:ahLst/>
                <a:cxnLst/>
                <a:rect l="l" t="t" r="r" b="b"/>
                <a:pathLst>
                  <a:path w="8108" h="13676" extrusionOk="0">
                    <a:moveTo>
                      <a:pt x="567" y="57"/>
                    </a:moveTo>
                    <a:cubicBezTo>
                      <a:pt x="652" y="57"/>
                      <a:pt x="708" y="319"/>
                      <a:pt x="743" y="439"/>
                    </a:cubicBezTo>
                    <a:cubicBezTo>
                      <a:pt x="743" y="439"/>
                      <a:pt x="743" y="468"/>
                      <a:pt x="772" y="468"/>
                    </a:cubicBezTo>
                    <a:cubicBezTo>
                      <a:pt x="772" y="560"/>
                      <a:pt x="800" y="644"/>
                      <a:pt x="828" y="736"/>
                    </a:cubicBezTo>
                    <a:cubicBezTo>
                      <a:pt x="857" y="913"/>
                      <a:pt x="885" y="1090"/>
                      <a:pt x="977" y="1267"/>
                    </a:cubicBezTo>
                    <a:cubicBezTo>
                      <a:pt x="1034" y="1416"/>
                      <a:pt x="1126" y="1557"/>
                      <a:pt x="1210" y="1706"/>
                    </a:cubicBezTo>
                    <a:cubicBezTo>
                      <a:pt x="1331" y="1826"/>
                      <a:pt x="1564" y="1911"/>
                      <a:pt x="1741" y="1911"/>
                    </a:cubicBezTo>
                    <a:cubicBezTo>
                      <a:pt x="1833" y="1911"/>
                      <a:pt x="1890" y="1882"/>
                      <a:pt x="1890" y="1854"/>
                    </a:cubicBezTo>
                    <a:cubicBezTo>
                      <a:pt x="1946" y="1769"/>
                      <a:pt x="1918" y="1677"/>
                      <a:pt x="1833" y="1557"/>
                    </a:cubicBezTo>
                    <a:cubicBezTo>
                      <a:pt x="1713" y="1380"/>
                      <a:pt x="1536" y="1239"/>
                      <a:pt x="1387" y="1090"/>
                    </a:cubicBezTo>
                    <a:cubicBezTo>
                      <a:pt x="1331" y="1062"/>
                      <a:pt x="1274" y="998"/>
                      <a:pt x="1210" y="942"/>
                    </a:cubicBezTo>
                    <a:cubicBezTo>
                      <a:pt x="1034" y="765"/>
                      <a:pt x="949" y="588"/>
                      <a:pt x="977" y="411"/>
                    </a:cubicBezTo>
                    <a:cubicBezTo>
                      <a:pt x="977" y="383"/>
                      <a:pt x="1005" y="319"/>
                      <a:pt x="1034" y="291"/>
                    </a:cubicBezTo>
                    <a:cubicBezTo>
                      <a:pt x="1097" y="291"/>
                      <a:pt x="1154" y="319"/>
                      <a:pt x="1210" y="354"/>
                    </a:cubicBezTo>
                    <a:lnTo>
                      <a:pt x="1946" y="942"/>
                    </a:lnTo>
                    <a:cubicBezTo>
                      <a:pt x="2066" y="1026"/>
                      <a:pt x="2187" y="1090"/>
                      <a:pt x="2300" y="1175"/>
                    </a:cubicBezTo>
                    <a:cubicBezTo>
                      <a:pt x="2392" y="1239"/>
                      <a:pt x="2512" y="1324"/>
                      <a:pt x="2625" y="1380"/>
                    </a:cubicBezTo>
                    <a:cubicBezTo>
                      <a:pt x="2717" y="1472"/>
                      <a:pt x="2802" y="1529"/>
                      <a:pt x="2866" y="1557"/>
                    </a:cubicBezTo>
                    <a:cubicBezTo>
                      <a:pt x="2979" y="1649"/>
                      <a:pt x="3071" y="1706"/>
                      <a:pt x="3156" y="1769"/>
                    </a:cubicBezTo>
                    <a:cubicBezTo>
                      <a:pt x="3425" y="1974"/>
                      <a:pt x="3630" y="2236"/>
                      <a:pt x="3750" y="2533"/>
                    </a:cubicBezTo>
                    <a:cubicBezTo>
                      <a:pt x="3778" y="2590"/>
                      <a:pt x="3807" y="2654"/>
                      <a:pt x="3807" y="2710"/>
                    </a:cubicBezTo>
                    <a:cubicBezTo>
                      <a:pt x="3835" y="2795"/>
                      <a:pt x="3863" y="2887"/>
                      <a:pt x="3927" y="2972"/>
                    </a:cubicBezTo>
                    <a:cubicBezTo>
                      <a:pt x="4012" y="3149"/>
                      <a:pt x="4104" y="3326"/>
                      <a:pt x="4160" y="3502"/>
                    </a:cubicBezTo>
                    <a:cubicBezTo>
                      <a:pt x="4366" y="3920"/>
                      <a:pt x="4542" y="4302"/>
                      <a:pt x="4719" y="4712"/>
                    </a:cubicBezTo>
                    <a:cubicBezTo>
                      <a:pt x="4868" y="5038"/>
                      <a:pt x="5016" y="5335"/>
                      <a:pt x="5165" y="5660"/>
                    </a:cubicBezTo>
                    <a:cubicBezTo>
                      <a:pt x="5306" y="5950"/>
                      <a:pt x="5427" y="6191"/>
                      <a:pt x="5519" y="6396"/>
                    </a:cubicBezTo>
                    <a:cubicBezTo>
                      <a:pt x="5809" y="7011"/>
                      <a:pt x="6226" y="7542"/>
                      <a:pt x="6608" y="8101"/>
                    </a:cubicBezTo>
                    <a:cubicBezTo>
                      <a:pt x="6898" y="8518"/>
                      <a:pt x="7224" y="8957"/>
                      <a:pt x="7492" y="9431"/>
                    </a:cubicBezTo>
                    <a:cubicBezTo>
                      <a:pt x="7549" y="9551"/>
                      <a:pt x="7606" y="9636"/>
                      <a:pt x="7669" y="9756"/>
                    </a:cubicBezTo>
                    <a:cubicBezTo>
                      <a:pt x="7846" y="10110"/>
                      <a:pt x="8051" y="10725"/>
                      <a:pt x="8023" y="11228"/>
                    </a:cubicBezTo>
                    <a:cubicBezTo>
                      <a:pt x="8023" y="11815"/>
                      <a:pt x="7549" y="12381"/>
                      <a:pt x="7139" y="12791"/>
                    </a:cubicBezTo>
                    <a:cubicBezTo>
                      <a:pt x="6898" y="13053"/>
                      <a:pt x="6608" y="13322"/>
                      <a:pt x="6254" y="13378"/>
                    </a:cubicBezTo>
                    <a:cubicBezTo>
                      <a:pt x="6106" y="13407"/>
                      <a:pt x="5986" y="13499"/>
                      <a:pt x="5901" y="13527"/>
                    </a:cubicBezTo>
                    <a:cubicBezTo>
                      <a:pt x="5809" y="13583"/>
                      <a:pt x="5724" y="13619"/>
                      <a:pt x="5660" y="13619"/>
                    </a:cubicBezTo>
                    <a:cubicBezTo>
                      <a:pt x="5575" y="13619"/>
                      <a:pt x="5519" y="13583"/>
                      <a:pt x="5427" y="13527"/>
                    </a:cubicBezTo>
                    <a:cubicBezTo>
                      <a:pt x="5101" y="13322"/>
                      <a:pt x="4691" y="12586"/>
                      <a:pt x="4542" y="12232"/>
                    </a:cubicBezTo>
                    <a:cubicBezTo>
                      <a:pt x="4160" y="11320"/>
                      <a:pt x="3892" y="10372"/>
                      <a:pt x="3658" y="9459"/>
                    </a:cubicBezTo>
                    <a:cubicBezTo>
                      <a:pt x="3481" y="8844"/>
                      <a:pt x="3361" y="8193"/>
                      <a:pt x="3220" y="7542"/>
                    </a:cubicBezTo>
                    <a:cubicBezTo>
                      <a:pt x="2951" y="6396"/>
                      <a:pt x="2717" y="5243"/>
                      <a:pt x="2335" y="4125"/>
                    </a:cubicBezTo>
                    <a:cubicBezTo>
                      <a:pt x="2272" y="4005"/>
                      <a:pt x="2243" y="3856"/>
                      <a:pt x="2123" y="3743"/>
                    </a:cubicBezTo>
                    <a:cubicBezTo>
                      <a:pt x="1918" y="3502"/>
                      <a:pt x="1628" y="3361"/>
                      <a:pt x="1359" y="3212"/>
                    </a:cubicBezTo>
                    <a:cubicBezTo>
                      <a:pt x="1239" y="3149"/>
                      <a:pt x="1126" y="3092"/>
                      <a:pt x="1005" y="3036"/>
                    </a:cubicBezTo>
                    <a:cubicBezTo>
                      <a:pt x="623" y="2795"/>
                      <a:pt x="326" y="2208"/>
                      <a:pt x="213" y="1946"/>
                    </a:cubicBezTo>
                    <a:cubicBezTo>
                      <a:pt x="149" y="1826"/>
                      <a:pt x="93" y="1706"/>
                      <a:pt x="93" y="1592"/>
                    </a:cubicBezTo>
                    <a:cubicBezTo>
                      <a:pt x="64" y="1444"/>
                      <a:pt x="93" y="1295"/>
                      <a:pt x="178" y="1175"/>
                    </a:cubicBezTo>
                    <a:cubicBezTo>
                      <a:pt x="241" y="1090"/>
                      <a:pt x="241" y="1026"/>
                      <a:pt x="241" y="970"/>
                    </a:cubicBezTo>
                    <a:cubicBezTo>
                      <a:pt x="270" y="913"/>
                      <a:pt x="270" y="850"/>
                      <a:pt x="298" y="793"/>
                    </a:cubicBezTo>
                    <a:cubicBezTo>
                      <a:pt x="326" y="736"/>
                      <a:pt x="354" y="708"/>
                      <a:pt x="390" y="708"/>
                    </a:cubicBezTo>
                    <a:cubicBezTo>
                      <a:pt x="404" y="722"/>
                      <a:pt x="411" y="729"/>
                      <a:pt x="415" y="729"/>
                    </a:cubicBezTo>
                    <a:cubicBezTo>
                      <a:pt x="418" y="729"/>
                      <a:pt x="418" y="722"/>
                      <a:pt x="418" y="708"/>
                    </a:cubicBezTo>
                    <a:cubicBezTo>
                      <a:pt x="446" y="708"/>
                      <a:pt x="446" y="708"/>
                      <a:pt x="446" y="673"/>
                    </a:cubicBezTo>
                    <a:cubicBezTo>
                      <a:pt x="418" y="531"/>
                      <a:pt x="418" y="383"/>
                      <a:pt x="446" y="234"/>
                    </a:cubicBezTo>
                    <a:cubicBezTo>
                      <a:pt x="446" y="178"/>
                      <a:pt x="446" y="142"/>
                      <a:pt x="475" y="114"/>
                    </a:cubicBezTo>
                    <a:cubicBezTo>
                      <a:pt x="503" y="86"/>
                      <a:pt x="531" y="57"/>
                      <a:pt x="567" y="57"/>
                    </a:cubicBezTo>
                    <a:close/>
                    <a:moveTo>
                      <a:pt x="567" y="1"/>
                    </a:moveTo>
                    <a:cubicBezTo>
                      <a:pt x="531" y="1"/>
                      <a:pt x="475" y="29"/>
                      <a:pt x="446" y="57"/>
                    </a:cubicBezTo>
                    <a:cubicBezTo>
                      <a:pt x="418" y="114"/>
                      <a:pt x="390" y="178"/>
                      <a:pt x="390" y="234"/>
                    </a:cubicBezTo>
                    <a:cubicBezTo>
                      <a:pt x="354" y="383"/>
                      <a:pt x="354" y="496"/>
                      <a:pt x="390" y="644"/>
                    </a:cubicBezTo>
                    <a:cubicBezTo>
                      <a:pt x="326" y="644"/>
                      <a:pt x="270" y="708"/>
                      <a:pt x="241" y="765"/>
                    </a:cubicBezTo>
                    <a:cubicBezTo>
                      <a:pt x="213" y="821"/>
                      <a:pt x="213" y="885"/>
                      <a:pt x="178" y="942"/>
                    </a:cubicBezTo>
                    <a:cubicBezTo>
                      <a:pt x="178" y="1026"/>
                      <a:pt x="178" y="1090"/>
                      <a:pt x="121" y="1147"/>
                    </a:cubicBezTo>
                    <a:cubicBezTo>
                      <a:pt x="36" y="1267"/>
                      <a:pt x="1" y="1444"/>
                      <a:pt x="36" y="1592"/>
                    </a:cubicBezTo>
                    <a:cubicBezTo>
                      <a:pt x="36" y="1706"/>
                      <a:pt x="93" y="1854"/>
                      <a:pt x="149" y="1974"/>
                    </a:cubicBezTo>
                    <a:cubicBezTo>
                      <a:pt x="298" y="2264"/>
                      <a:pt x="595" y="2859"/>
                      <a:pt x="977" y="3064"/>
                    </a:cubicBezTo>
                    <a:cubicBezTo>
                      <a:pt x="1097" y="3149"/>
                      <a:pt x="1210" y="3212"/>
                      <a:pt x="1331" y="3269"/>
                    </a:cubicBezTo>
                    <a:cubicBezTo>
                      <a:pt x="1592" y="3418"/>
                      <a:pt x="1890" y="3566"/>
                      <a:pt x="2095" y="3771"/>
                    </a:cubicBezTo>
                    <a:cubicBezTo>
                      <a:pt x="2187" y="3892"/>
                      <a:pt x="2215" y="4005"/>
                      <a:pt x="2272" y="4125"/>
                    </a:cubicBezTo>
                    <a:cubicBezTo>
                      <a:pt x="2654" y="5243"/>
                      <a:pt x="2894" y="6424"/>
                      <a:pt x="3156" y="7542"/>
                    </a:cubicBezTo>
                    <a:cubicBezTo>
                      <a:pt x="3304" y="8193"/>
                      <a:pt x="3425" y="8844"/>
                      <a:pt x="3602" y="9487"/>
                    </a:cubicBezTo>
                    <a:cubicBezTo>
                      <a:pt x="3835" y="10400"/>
                      <a:pt x="4104" y="11348"/>
                      <a:pt x="4486" y="12261"/>
                    </a:cubicBezTo>
                    <a:cubicBezTo>
                      <a:pt x="4634" y="12586"/>
                      <a:pt x="5045" y="13350"/>
                      <a:pt x="5398" y="13583"/>
                    </a:cubicBezTo>
                    <a:cubicBezTo>
                      <a:pt x="5483" y="13647"/>
                      <a:pt x="5575" y="13675"/>
                      <a:pt x="5660" y="13675"/>
                    </a:cubicBezTo>
                    <a:cubicBezTo>
                      <a:pt x="5752" y="13675"/>
                      <a:pt x="5837" y="13647"/>
                      <a:pt x="5929" y="13583"/>
                    </a:cubicBezTo>
                    <a:cubicBezTo>
                      <a:pt x="6014" y="13527"/>
                      <a:pt x="6106" y="13470"/>
                      <a:pt x="6283" y="13442"/>
                    </a:cubicBezTo>
                    <a:cubicBezTo>
                      <a:pt x="6636" y="13378"/>
                      <a:pt x="6934" y="13117"/>
                      <a:pt x="7195" y="12819"/>
                    </a:cubicBezTo>
                    <a:cubicBezTo>
                      <a:pt x="7606" y="12409"/>
                      <a:pt x="8080" y="11850"/>
                      <a:pt x="8080" y="11228"/>
                    </a:cubicBezTo>
                    <a:cubicBezTo>
                      <a:pt x="8108" y="10697"/>
                      <a:pt x="7903" y="10082"/>
                      <a:pt x="7698" y="9728"/>
                    </a:cubicBezTo>
                    <a:cubicBezTo>
                      <a:pt x="7669" y="9608"/>
                      <a:pt x="7606" y="9516"/>
                      <a:pt x="7549" y="9402"/>
                    </a:cubicBezTo>
                    <a:cubicBezTo>
                      <a:pt x="7287" y="8928"/>
                      <a:pt x="6962" y="8490"/>
                      <a:pt x="6636" y="8044"/>
                    </a:cubicBezTo>
                    <a:cubicBezTo>
                      <a:pt x="6254" y="7514"/>
                      <a:pt x="5872" y="6983"/>
                      <a:pt x="5575" y="6396"/>
                    </a:cubicBezTo>
                    <a:cubicBezTo>
                      <a:pt x="5455" y="6155"/>
                      <a:pt x="5342" y="5922"/>
                      <a:pt x="5222" y="5625"/>
                    </a:cubicBezTo>
                    <a:cubicBezTo>
                      <a:pt x="5073" y="5335"/>
                      <a:pt x="4924" y="5009"/>
                      <a:pt x="4776" y="4684"/>
                    </a:cubicBezTo>
                    <a:cubicBezTo>
                      <a:pt x="4599" y="4302"/>
                      <a:pt x="4422" y="3892"/>
                      <a:pt x="4217" y="3474"/>
                    </a:cubicBezTo>
                    <a:cubicBezTo>
                      <a:pt x="4132" y="3297"/>
                      <a:pt x="4068" y="3120"/>
                      <a:pt x="3984" y="2944"/>
                    </a:cubicBezTo>
                    <a:cubicBezTo>
                      <a:pt x="3927" y="2887"/>
                      <a:pt x="3892" y="2795"/>
                      <a:pt x="3863" y="2710"/>
                    </a:cubicBezTo>
                    <a:cubicBezTo>
                      <a:pt x="3835" y="2654"/>
                      <a:pt x="3835" y="2562"/>
                      <a:pt x="3807" y="2505"/>
                    </a:cubicBezTo>
                    <a:cubicBezTo>
                      <a:pt x="3686" y="2208"/>
                      <a:pt x="3453" y="1946"/>
                      <a:pt x="3184" y="1734"/>
                    </a:cubicBezTo>
                    <a:cubicBezTo>
                      <a:pt x="3099" y="1649"/>
                      <a:pt x="3007" y="1592"/>
                      <a:pt x="2894" y="1529"/>
                    </a:cubicBezTo>
                    <a:cubicBezTo>
                      <a:pt x="2830" y="1472"/>
                      <a:pt x="2746" y="1416"/>
                      <a:pt x="2654" y="1352"/>
                    </a:cubicBezTo>
                    <a:cubicBezTo>
                      <a:pt x="2540" y="1267"/>
                      <a:pt x="2448" y="1203"/>
                      <a:pt x="2335" y="1118"/>
                    </a:cubicBezTo>
                    <a:cubicBezTo>
                      <a:pt x="2215" y="1062"/>
                      <a:pt x="2095" y="970"/>
                      <a:pt x="1982" y="885"/>
                    </a:cubicBezTo>
                    <a:lnTo>
                      <a:pt x="1239" y="319"/>
                    </a:lnTo>
                    <a:cubicBezTo>
                      <a:pt x="1182" y="262"/>
                      <a:pt x="1154" y="234"/>
                      <a:pt x="1062" y="234"/>
                    </a:cubicBezTo>
                    <a:lnTo>
                      <a:pt x="1034" y="234"/>
                    </a:lnTo>
                    <a:cubicBezTo>
                      <a:pt x="977" y="262"/>
                      <a:pt x="949" y="319"/>
                      <a:pt x="920" y="411"/>
                    </a:cubicBezTo>
                    <a:cubicBezTo>
                      <a:pt x="885" y="588"/>
                      <a:pt x="977" y="793"/>
                      <a:pt x="1182" y="998"/>
                    </a:cubicBezTo>
                    <a:cubicBezTo>
                      <a:pt x="1239" y="1062"/>
                      <a:pt x="1302" y="1090"/>
                      <a:pt x="1359" y="1147"/>
                    </a:cubicBezTo>
                    <a:cubicBezTo>
                      <a:pt x="1508" y="1267"/>
                      <a:pt x="1684" y="1416"/>
                      <a:pt x="1769" y="1592"/>
                    </a:cubicBezTo>
                    <a:cubicBezTo>
                      <a:pt x="1861" y="1677"/>
                      <a:pt x="1861" y="1769"/>
                      <a:pt x="1861" y="1826"/>
                    </a:cubicBezTo>
                    <a:cubicBezTo>
                      <a:pt x="1833" y="1854"/>
                      <a:pt x="1769" y="1854"/>
                      <a:pt x="1741" y="1854"/>
                    </a:cubicBezTo>
                    <a:cubicBezTo>
                      <a:pt x="1592" y="1854"/>
                      <a:pt x="1359" y="1769"/>
                      <a:pt x="1274" y="1649"/>
                    </a:cubicBezTo>
                    <a:cubicBezTo>
                      <a:pt x="1154" y="1529"/>
                      <a:pt x="1097" y="1380"/>
                      <a:pt x="1034" y="1239"/>
                    </a:cubicBezTo>
                    <a:cubicBezTo>
                      <a:pt x="949" y="1062"/>
                      <a:pt x="920" y="885"/>
                      <a:pt x="885" y="736"/>
                    </a:cubicBezTo>
                    <a:cubicBezTo>
                      <a:pt x="857" y="644"/>
                      <a:pt x="828" y="560"/>
                      <a:pt x="828" y="468"/>
                    </a:cubicBezTo>
                    <a:cubicBezTo>
                      <a:pt x="800" y="439"/>
                      <a:pt x="800" y="439"/>
                      <a:pt x="800" y="411"/>
                    </a:cubicBezTo>
                    <a:cubicBezTo>
                      <a:pt x="772" y="262"/>
                      <a:pt x="708"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984086" y="4043030"/>
                <a:ext cx="21824" cy="48858"/>
              </a:xfrm>
              <a:custGeom>
                <a:avLst/>
                <a:gdLst/>
                <a:ahLst/>
                <a:cxnLst/>
                <a:rect l="l" t="t" r="r" b="b"/>
                <a:pathLst>
                  <a:path w="645" h="1444" extrusionOk="0">
                    <a:moveTo>
                      <a:pt x="29" y="0"/>
                    </a:moveTo>
                    <a:cubicBezTo>
                      <a:pt x="1" y="0"/>
                      <a:pt x="1" y="28"/>
                      <a:pt x="1" y="57"/>
                    </a:cubicBezTo>
                    <a:lnTo>
                      <a:pt x="114" y="531"/>
                    </a:lnTo>
                    <a:cubicBezTo>
                      <a:pt x="234" y="884"/>
                      <a:pt x="354" y="1210"/>
                      <a:pt x="616" y="1415"/>
                    </a:cubicBezTo>
                    <a:lnTo>
                      <a:pt x="616" y="1443"/>
                    </a:lnTo>
                    <a:lnTo>
                      <a:pt x="645" y="1415"/>
                    </a:lnTo>
                    <a:lnTo>
                      <a:pt x="645" y="1387"/>
                    </a:lnTo>
                    <a:cubicBezTo>
                      <a:pt x="383" y="1182"/>
                      <a:pt x="291" y="856"/>
                      <a:pt x="178" y="502"/>
                    </a:cubicBezTo>
                    <a:lnTo>
                      <a:pt x="57" y="28"/>
                    </a:ln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975966" y="4060015"/>
                <a:ext cx="22060" cy="44798"/>
              </a:xfrm>
              <a:custGeom>
                <a:avLst/>
                <a:gdLst/>
                <a:ahLst/>
                <a:cxnLst/>
                <a:rect l="l" t="t" r="r" b="b"/>
                <a:pathLst>
                  <a:path w="652" h="1324" extrusionOk="0">
                    <a:moveTo>
                      <a:pt x="29" y="0"/>
                    </a:moveTo>
                    <a:cubicBezTo>
                      <a:pt x="0" y="0"/>
                      <a:pt x="0" y="0"/>
                      <a:pt x="0" y="29"/>
                    </a:cubicBezTo>
                    <a:cubicBezTo>
                      <a:pt x="92" y="439"/>
                      <a:pt x="269" y="856"/>
                      <a:pt x="531" y="1210"/>
                    </a:cubicBezTo>
                    <a:cubicBezTo>
                      <a:pt x="559" y="1267"/>
                      <a:pt x="594" y="1295"/>
                      <a:pt x="623" y="1323"/>
                    </a:cubicBezTo>
                    <a:cubicBezTo>
                      <a:pt x="651" y="1323"/>
                      <a:pt x="651" y="1323"/>
                      <a:pt x="651" y="1295"/>
                    </a:cubicBezTo>
                    <a:lnTo>
                      <a:pt x="651" y="1267"/>
                    </a:lnTo>
                    <a:cubicBezTo>
                      <a:pt x="623" y="1238"/>
                      <a:pt x="594" y="1210"/>
                      <a:pt x="594" y="1182"/>
                    </a:cubicBezTo>
                    <a:cubicBezTo>
                      <a:pt x="326" y="856"/>
                      <a:pt x="149" y="439"/>
                      <a:pt x="64" y="29"/>
                    </a:cubicBezTo>
                    <a:cubicBezTo>
                      <a:pt x="64"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3098756" y="4110769"/>
                <a:ext cx="1929" cy="13196"/>
              </a:xfrm>
              <a:custGeom>
                <a:avLst/>
                <a:gdLst/>
                <a:ahLst/>
                <a:cxnLst/>
                <a:rect l="l" t="t" r="r" b="b"/>
                <a:pathLst>
                  <a:path w="57" h="390" extrusionOk="0">
                    <a:moveTo>
                      <a:pt x="57" y="0"/>
                    </a:moveTo>
                    <a:lnTo>
                      <a:pt x="0" y="389"/>
                    </a:lnTo>
                    <a:cubicBezTo>
                      <a:pt x="29" y="269"/>
                      <a:pt x="57" y="149"/>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3097809" y="4109788"/>
                <a:ext cx="3857" cy="15124"/>
              </a:xfrm>
              <a:custGeom>
                <a:avLst/>
                <a:gdLst/>
                <a:ahLst/>
                <a:cxnLst/>
                <a:rect l="l" t="t" r="r" b="b"/>
                <a:pathLst>
                  <a:path w="114" h="447" extrusionOk="0">
                    <a:moveTo>
                      <a:pt x="85" y="1"/>
                    </a:moveTo>
                    <a:cubicBezTo>
                      <a:pt x="57" y="1"/>
                      <a:pt x="57" y="29"/>
                      <a:pt x="57" y="29"/>
                    </a:cubicBezTo>
                    <a:cubicBezTo>
                      <a:pt x="57" y="149"/>
                      <a:pt x="28" y="298"/>
                      <a:pt x="0" y="418"/>
                    </a:cubicBezTo>
                    <a:cubicBezTo>
                      <a:pt x="0" y="418"/>
                      <a:pt x="0" y="447"/>
                      <a:pt x="28" y="447"/>
                    </a:cubicBezTo>
                    <a:cubicBezTo>
                      <a:pt x="28" y="447"/>
                      <a:pt x="57" y="447"/>
                      <a:pt x="57" y="418"/>
                    </a:cubicBezTo>
                    <a:cubicBezTo>
                      <a:pt x="85" y="298"/>
                      <a:pt x="113" y="178"/>
                      <a:pt x="113" y="29"/>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3"/>
              <p:cNvSpPr/>
              <p:nvPr/>
            </p:nvSpPr>
            <p:spPr>
              <a:xfrm>
                <a:off x="3508542" y="4013085"/>
                <a:ext cx="133851" cy="156318"/>
              </a:xfrm>
              <a:custGeom>
                <a:avLst/>
                <a:gdLst/>
                <a:ahLst/>
                <a:cxnLst/>
                <a:rect l="l" t="t" r="r" b="b"/>
                <a:pathLst>
                  <a:path w="3956" h="4620" extrusionOk="0">
                    <a:moveTo>
                      <a:pt x="298" y="1"/>
                    </a:moveTo>
                    <a:lnTo>
                      <a:pt x="298" y="1"/>
                    </a:lnTo>
                    <a:cubicBezTo>
                      <a:pt x="326" y="1005"/>
                      <a:pt x="270" y="1946"/>
                      <a:pt x="206" y="2802"/>
                    </a:cubicBezTo>
                    <a:cubicBezTo>
                      <a:pt x="178" y="3213"/>
                      <a:pt x="149" y="3510"/>
                      <a:pt x="1" y="3863"/>
                    </a:cubicBezTo>
                    <a:cubicBezTo>
                      <a:pt x="680" y="4161"/>
                      <a:pt x="1154" y="4514"/>
                      <a:pt x="1861" y="4571"/>
                    </a:cubicBezTo>
                    <a:cubicBezTo>
                      <a:pt x="2087" y="4601"/>
                      <a:pt x="2339" y="4620"/>
                      <a:pt x="2597" y="4620"/>
                    </a:cubicBezTo>
                    <a:cubicBezTo>
                      <a:pt x="3074" y="4620"/>
                      <a:pt x="3570" y="4554"/>
                      <a:pt x="3955" y="4366"/>
                    </a:cubicBezTo>
                    <a:cubicBezTo>
                      <a:pt x="3481" y="3099"/>
                      <a:pt x="3602" y="1798"/>
                      <a:pt x="3566" y="531"/>
                    </a:cubicBezTo>
                    <a:cubicBezTo>
                      <a:pt x="3566" y="355"/>
                      <a:pt x="3566" y="178"/>
                      <a:pt x="3538" y="29"/>
                    </a:cubicBezTo>
                    <a:lnTo>
                      <a:pt x="298" y="1"/>
                    </a:lnTo>
                    <a:close/>
                  </a:path>
                </a:pathLst>
              </a:custGeom>
              <a:solidFill>
                <a:srgbClr val="FF4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3"/>
              <p:cNvSpPr/>
              <p:nvPr/>
            </p:nvSpPr>
            <p:spPr>
              <a:xfrm>
                <a:off x="3314189" y="4099874"/>
                <a:ext cx="514664" cy="610519"/>
              </a:xfrm>
              <a:custGeom>
                <a:avLst/>
                <a:gdLst/>
                <a:ahLst/>
                <a:cxnLst/>
                <a:rect l="l" t="t" r="r" b="b"/>
                <a:pathLst>
                  <a:path w="15211" h="18044" extrusionOk="0">
                    <a:moveTo>
                      <a:pt x="7102" y="0"/>
                    </a:moveTo>
                    <a:cubicBezTo>
                      <a:pt x="6984" y="0"/>
                      <a:pt x="6867" y="1"/>
                      <a:pt x="6749" y="4"/>
                    </a:cubicBezTo>
                    <a:cubicBezTo>
                      <a:pt x="5306" y="32"/>
                      <a:pt x="2059" y="824"/>
                      <a:pt x="1146" y="1978"/>
                    </a:cubicBezTo>
                    <a:cubicBezTo>
                      <a:pt x="0" y="3506"/>
                      <a:pt x="616" y="5748"/>
                      <a:pt x="1825" y="7043"/>
                    </a:cubicBezTo>
                    <a:cubicBezTo>
                      <a:pt x="1592" y="8281"/>
                      <a:pt x="1387" y="9491"/>
                      <a:pt x="1267" y="10729"/>
                    </a:cubicBezTo>
                    <a:cubicBezTo>
                      <a:pt x="1146" y="11818"/>
                      <a:pt x="1295" y="12971"/>
                      <a:pt x="913" y="14004"/>
                    </a:cubicBezTo>
                    <a:cubicBezTo>
                      <a:pt x="821" y="14181"/>
                      <a:pt x="736" y="14358"/>
                      <a:pt x="708" y="14563"/>
                    </a:cubicBezTo>
                    <a:cubicBezTo>
                      <a:pt x="679" y="14768"/>
                      <a:pt x="679" y="14945"/>
                      <a:pt x="708" y="15150"/>
                    </a:cubicBezTo>
                    <a:cubicBezTo>
                      <a:pt x="856" y="16155"/>
                      <a:pt x="1323" y="17187"/>
                      <a:pt x="2208" y="17654"/>
                    </a:cubicBezTo>
                    <a:cubicBezTo>
                      <a:pt x="2858" y="18043"/>
                      <a:pt x="3622" y="18043"/>
                      <a:pt x="4358" y="18043"/>
                    </a:cubicBezTo>
                    <a:cubicBezTo>
                      <a:pt x="7280" y="18008"/>
                      <a:pt x="10194" y="17718"/>
                      <a:pt x="13088" y="17393"/>
                    </a:cubicBezTo>
                    <a:cubicBezTo>
                      <a:pt x="13265" y="17393"/>
                      <a:pt x="13442" y="17364"/>
                      <a:pt x="13590" y="17336"/>
                    </a:cubicBezTo>
                    <a:cubicBezTo>
                      <a:pt x="13767" y="17301"/>
                      <a:pt x="13944" y="17272"/>
                      <a:pt x="14085" y="17187"/>
                    </a:cubicBezTo>
                    <a:cubicBezTo>
                      <a:pt x="14616" y="16982"/>
                      <a:pt x="15033" y="16452"/>
                      <a:pt x="15090" y="15886"/>
                    </a:cubicBezTo>
                    <a:cubicBezTo>
                      <a:pt x="15210" y="15037"/>
                      <a:pt x="14736" y="14266"/>
                      <a:pt x="14588" y="13445"/>
                    </a:cubicBezTo>
                    <a:cubicBezTo>
                      <a:pt x="14503" y="13056"/>
                      <a:pt x="14503" y="12646"/>
                      <a:pt x="14326" y="12292"/>
                    </a:cubicBezTo>
                    <a:cubicBezTo>
                      <a:pt x="14234" y="12115"/>
                      <a:pt x="14121" y="11967"/>
                      <a:pt x="14029" y="11818"/>
                    </a:cubicBezTo>
                    <a:cubicBezTo>
                      <a:pt x="13732" y="11231"/>
                      <a:pt x="13972" y="10700"/>
                      <a:pt x="13944" y="10113"/>
                    </a:cubicBezTo>
                    <a:cubicBezTo>
                      <a:pt x="13944" y="9554"/>
                      <a:pt x="13880" y="8988"/>
                      <a:pt x="13880" y="8401"/>
                    </a:cubicBezTo>
                    <a:cubicBezTo>
                      <a:pt x="13880" y="8047"/>
                      <a:pt x="13880" y="7665"/>
                      <a:pt x="13944" y="7283"/>
                    </a:cubicBezTo>
                    <a:cubicBezTo>
                      <a:pt x="14000" y="6901"/>
                      <a:pt x="14149" y="6512"/>
                      <a:pt x="14206" y="6130"/>
                    </a:cubicBezTo>
                    <a:cubicBezTo>
                      <a:pt x="14588" y="4213"/>
                      <a:pt x="13526" y="1829"/>
                      <a:pt x="11730" y="945"/>
                    </a:cubicBezTo>
                    <a:cubicBezTo>
                      <a:pt x="10333" y="233"/>
                      <a:pt x="8702" y="0"/>
                      <a:pt x="7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3063804" y="4101904"/>
                <a:ext cx="450750" cy="394009"/>
              </a:xfrm>
              <a:custGeom>
                <a:avLst/>
                <a:gdLst/>
                <a:ahLst/>
                <a:cxnLst/>
                <a:rect l="l" t="t" r="r" b="b"/>
                <a:pathLst>
                  <a:path w="13322" h="11645" extrusionOk="0">
                    <a:moveTo>
                      <a:pt x="13322" y="0"/>
                    </a:moveTo>
                    <a:lnTo>
                      <a:pt x="13322" y="0"/>
                    </a:lnTo>
                    <a:cubicBezTo>
                      <a:pt x="13088" y="29"/>
                      <a:pt x="12855" y="57"/>
                      <a:pt x="12614" y="85"/>
                    </a:cubicBezTo>
                    <a:cubicBezTo>
                      <a:pt x="11114" y="326"/>
                      <a:pt x="9699" y="941"/>
                      <a:pt x="8490" y="1889"/>
                    </a:cubicBezTo>
                    <a:cubicBezTo>
                      <a:pt x="7690" y="2505"/>
                      <a:pt x="6983" y="3240"/>
                      <a:pt x="6339" y="4012"/>
                    </a:cubicBezTo>
                    <a:cubicBezTo>
                      <a:pt x="5717" y="4747"/>
                      <a:pt x="5158" y="5745"/>
                      <a:pt x="4422" y="6339"/>
                    </a:cubicBezTo>
                    <a:cubicBezTo>
                      <a:pt x="4040" y="5780"/>
                      <a:pt x="3715" y="5186"/>
                      <a:pt x="3417" y="4599"/>
                    </a:cubicBezTo>
                    <a:cubicBezTo>
                      <a:pt x="3361" y="4450"/>
                      <a:pt x="3269" y="4273"/>
                      <a:pt x="3156" y="4153"/>
                    </a:cubicBezTo>
                    <a:cubicBezTo>
                      <a:pt x="3092" y="4040"/>
                      <a:pt x="2979" y="3976"/>
                      <a:pt x="2915" y="3863"/>
                    </a:cubicBezTo>
                    <a:cubicBezTo>
                      <a:pt x="2802" y="3714"/>
                      <a:pt x="2802" y="3509"/>
                      <a:pt x="2710" y="3332"/>
                    </a:cubicBezTo>
                    <a:cubicBezTo>
                      <a:pt x="2653" y="3156"/>
                      <a:pt x="2533" y="2979"/>
                      <a:pt x="2328" y="2979"/>
                    </a:cubicBezTo>
                    <a:cubicBezTo>
                      <a:pt x="1741" y="3538"/>
                      <a:pt x="765" y="3594"/>
                      <a:pt x="121" y="4096"/>
                    </a:cubicBezTo>
                    <a:cubicBezTo>
                      <a:pt x="57" y="4125"/>
                      <a:pt x="29" y="4153"/>
                      <a:pt x="29" y="4217"/>
                    </a:cubicBezTo>
                    <a:cubicBezTo>
                      <a:pt x="1" y="4245"/>
                      <a:pt x="1" y="4273"/>
                      <a:pt x="29" y="4330"/>
                    </a:cubicBezTo>
                    <a:cubicBezTo>
                      <a:pt x="149" y="4981"/>
                      <a:pt x="234" y="5660"/>
                      <a:pt x="354" y="6339"/>
                    </a:cubicBezTo>
                    <a:cubicBezTo>
                      <a:pt x="503" y="6983"/>
                      <a:pt x="531" y="7690"/>
                      <a:pt x="736" y="8313"/>
                    </a:cubicBezTo>
                    <a:cubicBezTo>
                      <a:pt x="941" y="9225"/>
                      <a:pt x="1267" y="10138"/>
                      <a:pt x="1918" y="10789"/>
                    </a:cubicBezTo>
                    <a:cubicBezTo>
                      <a:pt x="2179" y="11051"/>
                      <a:pt x="2682" y="11291"/>
                      <a:pt x="3035" y="11440"/>
                    </a:cubicBezTo>
                    <a:cubicBezTo>
                      <a:pt x="3509" y="11617"/>
                      <a:pt x="4040" y="11645"/>
                      <a:pt x="4542" y="11645"/>
                    </a:cubicBezTo>
                    <a:cubicBezTo>
                      <a:pt x="5603" y="11617"/>
                      <a:pt x="6629" y="11263"/>
                      <a:pt x="7429" y="10584"/>
                    </a:cubicBezTo>
                    <a:cubicBezTo>
                      <a:pt x="7754" y="10315"/>
                      <a:pt x="8044" y="9989"/>
                      <a:pt x="8341" y="9699"/>
                    </a:cubicBezTo>
                    <a:cubicBezTo>
                      <a:pt x="8872" y="9105"/>
                      <a:pt x="9402" y="8610"/>
                      <a:pt x="9756" y="7902"/>
                    </a:cubicBezTo>
                    <a:cubicBezTo>
                      <a:pt x="9990" y="7457"/>
                      <a:pt x="10258" y="6983"/>
                      <a:pt x="10520" y="6544"/>
                    </a:cubicBezTo>
                    <a:cubicBezTo>
                      <a:pt x="10665" y="6254"/>
                      <a:pt x="11513" y="4390"/>
                      <a:pt x="11967" y="4390"/>
                    </a:cubicBezTo>
                    <a:cubicBezTo>
                      <a:pt x="11978" y="4390"/>
                      <a:pt x="11988" y="4391"/>
                      <a:pt x="11999" y="4394"/>
                    </a:cubicBezTo>
                    <a:cubicBezTo>
                      <a:pt x="12204" y="4422"/>
                      <a:pt x="12409" y="4450"/>
                      <a:pt x="12642" y="4478"/>
                    </a:cubicBezTo>
                    <a:cubicBezTo>
                      <a:pt x="12642" y="3920"/>
                      <a:pt x="12678" y="3361"/>
                      <a:pt x="12706" y="2802"/>
                    </a:cubicBezTo>
                    <a:cubicBezTo>
                      <a:pt x="12734" y="2505"/>
                      <a:pt x="12734" y="2208"/>
                      <a:pt x="12734" y="1918"/>
                    </a:cubicBezTo>
                    <a:cubicBezTo>
                      <a:pt x="12734" y="1712"/>
                      <a:pt x="12642" y="1415"/>
                      <a:pt x="12678" y="1210"/>
                    </a:cubicBezTo>
                    <a:cubicBezTo>
                      <a:pt x="12791" y="764"/>
                      <a:pt x="13031" y="354"/>
                      <a:pt x="1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3615294" y="4107893"/>
                <a:ext cx="352155" cy="391031"/>
              </a:xfrm>
              <a:custGeom>
                <a:avLst/>
                <a:gdLst/>
                <a:ahLst/>
                <a:cxnLst/>
                <a:rect l="l" t="t" r="r" b="b"/>
                <a:pathLst>
                  <a:path w="10408" h="11557" extrusionOk="0">
                    <a:moveTo>
                      <a:pt x="1" y="0"/>
                    </a:moveTo>
                    <a:lnTo>
                      <a:pt x="1" y="4301"/>
                    </a:lnTo>
                    <a:cubicBezTo>
                      <a:pt x="206" y="4273"/>
                      <a:pt x="447" y="4245"/>
                      <a:pt x="652" y="4217"/>
                    </a:cubicBezTo>
                    <a:cubicBezTo>
                      <a:pt x="652" y="4216"/>
                      <a:pt x="652" y="4216"/>
                      <a:pt x="653" y="4216"/>
                    </a:cubicBezTo>
                    <a:cubicBezTo>
                      <a:pt x="781" y="4216"/>
                      <a:pt x="3242" y="8463"/>
                      <a:pt x="3538" y="8872"/>
                    </a:cubicBezTo>
                    <a:cubicBezTo>
                      <a:pt x="4422" y="10025"/>
                      <a:pt x="5483" y="11227"/>
                      <a:pt x="7019" y="11496"/>
                    </a:cubicBezTo>
                    <a:cubicBezTo>
                      <a:pt x="7216" y="11535"/>
                      <a:pt x="7428" y="11556"/>
                      <a:pt x="7646" y="11556"/>
                    </a:cubicBezTo>
                    <a:cubicBezTo>
                      <a:pt x="8572" y="11556"/>
                      <a:pt x="9590" y="11180"/>
                      <a:pt x="9877" y="10230"/>
                    </a:cubicBezTo>
                    <a:cubicBezTo>
                      <a:pt x="10407" y="8341"/>
                      <a:pt x="8370" y="5957"/>
                      <a:pt x="7280" y="4627"/>
                    </a:cubicBezTo>
                    <a:cubicBezTo>
                      <a:pt x="5894" y="2915"/>
                      <a:pt x="3715" y="439"/>
                      <a:pt x="1387" y="177"/>
                    </a:cubicBezTo>
                    <a:cubicBezTo>
                      <a:pt x="708" y="85"/>
                      <a:pt x="680" y="8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438908" y="3866644"/>
                <a:ext cx="165419" cy="192860"/>
              </a:xfrm>
              <a:custGeom>
                <a:avLst/>
                <a:gdLst/>
                <a:ahLst/>
                <a:cxnLst/>
                <a:rect l="l" t="t" r="r" b="b"/>
                <a:pathLst>
                  <a:path w="4889" h="5700" extrusionOk="0">
                    <a:moveTo>
                      <a:pt x="2467" y="1"/>
                    </a:moveTo>
                    <a:cubicBezTo>
                      <a:pt x="2339" y="1"/>
                      <a:pt x="2212" y="17"/>
                      <a:pt x="2087" y="56"/>
                    </a:cubicBezTo>
                    <a:cubicBezTo>
                      <a:pt x="1910" y="84"/>
                      <a:pt x="1733" y="176"/>
                      <a:pt x="1556" y="289"/>
                    </a:cubicBezTo>
                    <a:cubicBezTo>
                      <a:pt x="1443" y="353"/>
                      <a:pt x="1295" y="410"/>
                      <a:pt x="1174" y="530"/>
                    </a:cubicBezTo>
                    <a:cubicBezTo>
                      <a:pt x="884" y="792"/>
                      <a:pt x="672" y="1237"/>
                      <a:pt x="616" y="1619"/>
                    </a:cubicBezTo>
                    <a:cubicBezTo>
                      <a:pt x="531" y="1909"/>
                      <a:pt x="467" y="2235"/>
                      <a:pt x="439" y="2560"/>
                    </a:cubicBezTo>
                    <a:cubicBezTo>
                      <a:pt x="354" y="2794"/>
                      <a:pt x="234" y="3034"/>
                      <a:pt x="57" y="3239"/>
                    </a:cubicBezTo>
                    <a:cubicBezTo>
                      <a:pt x="0" y="3324"/>
                      <a:pt x="0" y="3445"/>
                      <a:pt x="85" y="3473"/>
                    </a:cubicBezTo>
                    <a:cubicBezTo>
                      <a:pt x="177" y="3501"/>
                      <a:pt x="262" y="3536"/>
                      <a:pt x="382" y="3536"/>
                    </a:cubicBezTo>
                    <a:cubicBezTo>
                      <a:pt x="354" y="3742"/>
                      <a:pt x="354" y="3947"/>
                      <a:pt x="382" y="4152"/>
                    </a:cubicBezTo>
                    <a:cubicBezTo>
                      <a:pt x="382" y="4626"/>
                      <a:pt x="467" y="5185"/>
                      <a:pt x="884" y="5482"/>
                    </a:cubicBezTo>
                    <a:cubicBezTo>
                      <a:pt x="1104" y="5635"/>
                      <a:pt x="1402" y="5699"/>
                      <a:pt x="1727" y="5699"/>
                    </a:cubicBezTo>
                    <a:cubicBezTo>
                      <a:pt x="2452" y="5699"/>
                      <a:pt x="3313" y="5383"/>
                      <a:pt x="3742" y="5036"/>
                    </a:cubicBezTo>
                    <a:cubicBezTo>
                      <a:pt x="4273" y="4598"/>
                      <a:pt x="4627" y="3947"/>
                      <a:pt x="4775" y="3268"/>
                    </a:cubicBezTo>
                    <a:cubicBezTo>
                      <a:pt x="4888" y="2652"/>
                      <a:pt x="4860" y="1973"/>
                      <a:pt x="4598" y="1414"/>
                    </a:cubicBezTo>
                    <a:cubicBezTo>
                      <a:pt x="4301" y="820"/>
                      <a:pt x="3856" y="438"/>
                      <a:pt x="3268" y="176"/>
                    </a:cubicBezTo>
                    <a:cubicBezTo>
                      <a:pt x="3009" y="75"/>
                      <a:pt x="2737" y="1"/>
                      <a:pt x="2467"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437690" y="3865392"/>
                <a:ext cx="167585" cy="194653"/>
              </a:xfrm>
              <a:custGeom>
                <a:avLst/>
                <a:gdLst/>
                <a:ahLst/>
                <a:cxnLst/>
                <a:rect l="l" t="t" r="r" b="b"/>
                <a:pathLst>
                  <a:path w="4953" h="5753" extrusionOk="0">
                    <a:moveTo>
                      <a:pt x="2512" y="65"/>
                    </a:moveTo>
                    <a:cubicBezTo>
                      <a:pt x="2746" y="65"/>
                      <a:pt x="3043" y="121"/>
                      <a:pt x="3304" y="241"/>
                    </a:cubicBezTo>
                    <a:cubicBezTo>
                      <a:pt x="3927" y="532"/>
                      <a:pt x="4337" y="921"/>
                      <a:pt x="4599" y="1451"/>
                    </a:cubicBezTo>
                    <a:cubicBezTo>
                      <a:pt x="4840" y="1982"/>
                      <a:pt x="4896" y="2626"/>
                      <a:pt x="4776" y="3276"/>
                    </a:cubicBezTo>
                    <a:cubicBezTo>
                      <a:pt x="4634" y="4012"/>
                      <a:pt x="4245" y="4635"/>
                      <a:pt x="3750" y="5073"/>
                    </a:cubicBezTo>
                    <a:cubicBezTo>
                      <a:pt x="3361" y="5370"/>
                      <a:pt x="2512" y="5696"/>
                      <a:pt x="1769" y="5696"/>
                    </a:cubicBezTo>
                    <a:cubicBezTo>
                      <a:pt x="1416" y="5696"/>
                      <a:pt x="1126" y="5632"/>
                      <a:pt x="949" y="5484"/>
                    </a:cubicBezTo>
                    <a:cubicBezTo>
                      <a:pt x="531" y="5194"/>
                      <a:pt x="446" y="4599"/>
                      <a:pt x="446" y="4189"/>
                    </a:cubicBezTo>
                    <a:cubicBezTo>
                      <a:pt x="446" y="3984"/>
                      <a:pt x="418" y="3779"/>
                      <a:pt x="446" y="3573"/>
                    </a:cubicBezTo>
                    <a:lnTo>
                      <a:pt x="418" y="3538"/>
                    </a:lnTo>
                    <a:cubicBezTo>
                      <a:pt x="326" y="3538"/>
                      <a:pt x="241" y="3510"/>
                      <a:pt x="149" y="3482"/>
                    </a:cubicBezTo>
                    <a:cubicBezTo>
                      <a:pt x="121" y="3453"/>
                      <a:pt x="93" y="3453"/>
                      <a:pt x="93" y="3397"/>
                    </a:cubicBezTo>
                    <a:cubicBezTo>
                      <a:pt x="64" y="3361"/>
                      <a:pt x="93" y="3333"/>
                      <a:pt x="121" y="3305"/>
                    </a:cubicBezTo>
                    <a:cubicBezTo>
                      <a:pt x="270" y="3128"/>
                      <a:pt x="390" y="2923"/>
                      <a:pt x="503" y="2597"/>
                    </a:cubicBezTo>
                    <a:cubicBezTo>
                      <a:pt x="531" y="2272"/>
                      <a:pt x="595" y="1982"/>
                      <a:pt x="680" y="1656"/>
                    </a:cubicBezTo>
                    <a:cubicBezTo>
                      <a:pt x="743" y="1303"/>
                      <a:pt x="949" y="857"/>
                      <a:pt x="1239" y="595"/>
                    </a:cubicBezTo>
                    <a:cubicBezTo>
                      <a:pt x="1331" y="475"/>
                      <a:pt x="1479" y="418"/>
                      <a:pt x="1628" y="326"/>
                    </a:cubicBezTo>
                    <a:cubicBezTo>
                      <a:pt x="1769" y="241"/>
                      <a:pt x="1946" y="149"/>
                      <a:pt x="2123" y="121"/>
                    </a:cubicBezTo>
                    <a:cubicBezTo>
                      <a:pt x="2243" y="65"/>
                      <a:pt x="2364" y="65"/>
                      <a:pt x="2512" y="65"/>
                    </a:cubicBezTo>
                    <a:close/>
                    <a:moveTo>
                      <a:pt x="2527" y="1"/>
                    </a:moveTo>
                    <a:cubicBezTo>
                      <a:pt x="2387" y="1"/>
                      <a:pt x="2251" y="21"/>
                      <a:pt x="2123" y="65"/>
                    </a:cubicBezTo>
                    <a:cubicBezTo>
                      <a:pt x="1918" y="93"/>
                      <a:pt x="1741" y="213"/>
                      <a:pt x="1592" y="298"/>
                    </a:cubicBezTo>
                    <a:cubicBezTo>
                      <a:pt x="1451" y="355"/>
                      <a:pt x="1302" y="447"/>
                      <a:pt x="1182" y="532"/>
                    </a:cubicBezTo>
                    <a:cubicBezTo>
                      <a:pt x="885" y="800"/>
                      <a:pt x="680" y="1303"/>
                      <a:pt x="623" y="1656"/>
                    </a:cubicBezTo>
                    <a:cubicBezTo>
                      <a:pt x="531" y="1946"/>
                      <a:pt x="475" y="2272"/>
                      <a:pt x="446" y="2569"/>
                    </a:cubicBezTo>
                    <a:cubicBezTo>
                      <a:pt x="326" y="2894"/>
                      <a:pt x="213" y="3100"/>
                      <a:pt x="64" y="3248"/>
                    </a:cubicBezTo>
                    <a:cubicBezTo>
                      <a:pt x="36" y="3305"/>
                      <a:pt x="1" y="3361"/>
                      <a:pt x="36" y="3425"/>
                    </a:cubicBezTo>
                    <a:cubicBezTo>
                      <a:pt x="36" y="3482"/>
                      <a:pt x="64" y="3510"/>
                      <a:pt x="121" y="3538"/>
                    </a:cubicBezTo>
                    <a:cubicBezTo>
                      <a:pt x="213" y="3573"/>
                      <a:pt x="298" y="3602"/>
                      <a:pt x="390" y="3602"/>
                    </a:cubicBezTo>
                    <a:cubicBezTo>
                      <a:pt x="354" y="3807"/>
                      <a:pt x="390" y="3984"/>
                      <a:pt x="390" y="4189"/>
                    </a:cubicBezTo>
                    <a:cubicBezTo>
                      <a:pt x="390" y="4599"/>
                      <a:pt x="475" y="5222"/>
                      <a:pt x="885" y="5519"/>
                    </a:cubicBezTo>
                    <a:cubicBezTo>
                      <a:pt x="1126" y="5696"/>
                      <a:pt x="1387" y="5752"/>
                      <a:pt x="1769" y="5752"/>
                    </a:cubicBezTo>
                    <a:cubicBezTo>
                      <a:pt x="2512" y="5752"/>
                      <a:pt x="3396" y="5427"/>
                      <a:pt x="3778" y="5102"/>
                    </a:cubicBezTo>
                    <a:cubicBezTo>
                      <a:pt x="4309" y="4691"/>
                      <a:pt x="4691" y="4040"/>
                      <a:pt x="4840" y="3305"/>
                    </a:cubicBezTo>
                    <a:cubicBezTo>
                      <a:pt x="4953" y="2626"/>
                      <a:pt x="4896" y="1982"/>
                      <a:pt x="4663" y="1451"/>
                    </a:cubicBezTo>
                    <a:cubicBezTo>
                      <a:pt x="4394" y="885"/>
                      <a:pt x="3955" y="475"/>
                      <a:pt x="3304" y="178"/>
                    </a:cubicBezTo>
                    <a:cubicBezTo>
                      <a:pt x="3042" y="65"/>
                      <a:pt x="277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451833" y="3999212"/>
                <a:ext cx="8865" cy="1624"/>
              </a:xfrm>
              <a:custGeom>
                <a:avLst/>
                <a:gdLst/>
                <a:ahLst/>
                <a:cxnLst/>
                <a:rect l="l" t="t" r="r" b="b"/>
                <a:pathLst>
                  <a:path w="262" h="48" extrusionOk="0">
                    <a:moveTo>
                      <a:pt x="0" y="1"/>
                    </a:moveTo>
                    <a:lnTo>
                      <a:pt x="0" y="1"/>
                    </a:lnTo>
                    <a:cubicBezTo>
                      <a:pt x="33" y="34"/>
                      <a:pt x="88" y="47"/>
                      <a:pt x="145" y="47"/>
                    </a:cubicBezTo>
                    <a:cubicBezTo>
                      <a:pt x="185" y="47"/>
                      <a:pt x="227" y="41"/>
                      <a:pt x="262" y="29"/>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3449667" y="3998265"/>
                <a:ext cx="13196" cy="3857"/>
              </a:xfrm>
              <a:custGeom>
                <a:avLst/>
                <a:gdLst/>
                <a:ahLst/>
                <a:cxnLst/>
                <a:rect l="l" t="t" r="r" b="b"/>
                <a:pathLst>
                  <a:path w="390" h="114" extrusionOk="0">
                    <a:moveTo>
                      <a:pt x="36" y="0"/>
                    </a:moveTo>
                    <a:cubicBezTo>
                      <a:pt x="0" y="29"/>
                      <a:pt x="36" y="29"/>
                      <a:pt x="36" y="57"/>
                    </a:cubicBezTo>
                    <a:cubicBezTo>
                      <a:pt x="92" y="85"/>
                      <a:pt x="177" y="113"/>
                      <a:pt x="269" y="113"/>
                    </a:cubicBezTo>
                    <a:cubicBezTo>
                      <a:pt x="298" y="113"/>
                      <a:pt x="326" y="113"/>
                      <a:pt x="354" y="85"/>
                    </a:cubicBezTo>
                    <a:cubicBezTo>
                      <a:pt x="354" y="85"/>
                      <a:pt x="389" y="85"/>
                      <a:pt x="354" y="57"/>
                    </a:cubicBezTo>
                    <a:cubicBezTo>
                      <a:pt x="354" y="57"/>
                      <a:pt x="354" y="44"/>
                      <a:pt x="346" y="44"/>
                    </a:cubicBezTo>
                    <a:cubicBezTo>
                      <a:pt x="342" y="44"/>
                      <a:pt x="335" y="47"/>
                      <a:pt x="326" y="57"/>
                    </a:cubicBezTo>
                    <a:cubicBezTo>
                      <a:pt x="241" y="57"/>
                      <a:pt x="149" y="57"/>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3451833" y="3852196"/>
                <a:ext cx="279105" cy="301842"/>
              </a:xfrm>
              <a:custGeom>
                <a:avLst/>
                <a:gdLst/>
                <a:ahLst/>
                <a:cxnLst/>
                <a:rect l="l" t="t" r="r" b="b"/>
                <a:pathLst>
                  <a:path w="8249" h="8921" extrusionOk="0">
                    <a:moveTo>
                      <a:pt x="3292" y="1"/>
                    </a:moveTo>
                    <a:cubicBezTo>
                      <a:pt x="2650" y="1"/>
                      <a:pt x="1995" y="68"/>
                      <a:pt x="1415" y="334"/>
                    </a:cubicBezTo>
                    <a:cubicBezTo>
                      <a:pt x="736" y="603"/>
                      <a:pt x="177" y="1190"/>
                      <a:pt x="0" y="1869"/>
                    </a:cubicBezTo>
                    <a:cubicBezTo>
                      <a:pt x="0" y="1926"/>
                      <a:pt x="28" y="1983"/>
                      <a:pt x="85" y="1983"/>
                    </a:cubicBezTo>
                    <a:cubicBezTo>
                      <a:pt x="205" y="2018"/>
                      <a:pt x="382" y="2103"/>
                      <a:pt x="410" y="2103"/>
                    </a:cubicBezTo>
                    <a:cubicBezTo>
                      <a:pt x="587" y="2280"/>
                      <a:pt x="502" y="2372"/>
                      <a:pt x="559" y="2549"/>
                    </a:cubicBezTo>
                    <a:cubicBezTo>
                      <a:pt x="559" y="2605"/>
                      <a:pt x="587" y="2662"/>
                      <a:pt x="616" y="2725"/>
                    </a:cubicBezTo>
                    <a:cubicBezTo>
                      <a:pt x="764" y="2987"/>
                      <a:pt x="941" y="3164"/>
                      <a:pt x="969" y="3461"/>
                    </a:cubicBezTo>
                    <a:cubicBezTo>
                      <a:pt x="998" y="3815"/>
                      <a:pt x="821" y="4048"/>
                      <a:pt x="644" y="4346"/>
                    </a:cubicBezTo>
                    <a:cubicBezTo>
                      <a:pt x="439" y="4756"/>
                      <a:pt x="439" y="5230"/>
                      <a:pt x="736" y="5612"/>
                    </a:cubicBezTo>
                    <a:cubicBezTo>
                      <a:pt x="884" y="5845"/>
                      <a:pt x="1090" y="6022"/>
                      <a:pt x="1295" y="6227"/>
                    </a:cubicBezTo>
                    <a:cubicBezTo>
                      <a:pt x="1472" y="6440"/>
                      <a:pt x="1620" y="6673"/>
                      <a:pt x="1620" y="6970"/>
                    </a:cubicBezTo>
                    <a:cubicBezTo>
                      <a:pt x="1648" y="7112"/>
                      <a:pt x="1592" y="7288"/>
                      <a:pt x="1592" y="7465"/>
                    </a:cubicBezTo>
                    <a:cubicBezTo>
                      <a:pt x="1592" y="7883"/>
                      <a:pt x="1946" y="8236"/>
                      <a:pt x="2328" y="8442"/>
                    </a:cubicBezTo>
                    <a:cubicBezTo>
                      <a:pt x="2829" y="8745"/>
                      <a:pt x="3408" y="8920"/>
                      <a:pt x="3986" y="8920"/>
                    </a:cubicBezTo>
                    <a:cubicBezTo>
                      <a:pt x="4192" y="8920"/>
                      <a:pt x="4397" y="8898"/>
                      <a:pt x="4598" y="8852"/>
                    </a:cubicBezTo>
                    <a:cubicBezTo>
                      <a:pt x="5334" y="8675"/>
                      <a:pt x="5950" y="8173"/>
                      <a:pt x="6657" y="7854"/>
                    </a:cubicBezTo>
                    <a:cubicBezTo>
                      <a:pt x="7103" y="7642"/>
                      <a:pt x="7633" y="7437"/>
                      <a:pt x="7930" y="7027"/>
                    </a:cubicBezTo>
                    <a:cubicBezTo>
                      <a:pt x="8192" y="6645"/>
                      <a:pt x="8249" y="6050"/>
                      <a:pt x="8192" y="5584"/>
                    </a:cubicBezTo>
                    <a:cubicBezTo>
                      <a:pt x="8072" y="4933"/>
                      <a:pt x="7754" y="4346"/>
                      <a:pt x="7336" y="3843"/>
                    </a:cubicBezTo>
                    <a:cubicBezTo>
                      <a:pt x="6926" y="3313"/>
                      <a:pt x="6395" y="2839"/>
                      <a:pt x="6162" y="2223"/>
                    </a:cubicBezTo>
                    <a:cubicBezTo>
                      <a:pt x="5893" y="1629"/>
                      <a:pt x="5836" y="922"/>
                      <a:pt x="5362" y="483"/>
                    </a:cubicBezTo>
                    <a:cubicBezTo>
                      <a:pt x="4952" y="73"/>
                      <a:pt x="4301" y="9"/>
                      <a:pt x="3714" y="9"/>
                    </a:cubicBezTo>
                    <a:cubicBezTo>
                      <a:pt x="3575" y="4"/>
                      <a:pt x="3434"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3558585" y="3808142"/>
                <a:ext cx="77990" cy="56572"/>
              </a:xfrm>
              <a:custGeom>
                <a:avLst/>
                <a:gdLst/>
                <a:ahLst/>
                <a:cxnLst/>
                <a:rect l="l" t="t" r="r" b="b"/>
                <a:pathLst>
                  <a:path w="2305" h="1672" extrusionOk="0">
                    <a:moveTo>
                      <a:pt x="1029" y="1"/>
                    </a:moveTo>
                    <a:cubicBezTo>
                      <a:pt x="874" y="1"/>
                      <a:pt x="724" y="26"/>
                      <a:pt x="587" y="101"/>
                    </a:cubicBezTo>
                    <a:cubicBezTo>
                      <a:pt x="29" y="490"/>
                      <a:pt x="0" y="1516"/>
                      <a:pt x="736" y="1665"/>
                    </a:cubicBezTo>
                    <a:cubicBezTo>
                      <a:pt x="769" y="1669"/>
                      <a:pt x="803" y="1672"/>
                      <a:pt x="838" y="1672"/>
                    </a:cubicBezTo>
                    <a:cubicBezTo>
                      <a:pt x="1474" y="1672"/>
                      <a:pt x="2305" y="897"/>
                      <a:pt x="1882" y="313"/>
                    </a:cubicBezTo>
                    <a:cubicBezTo>
                      <a:pt x="1733" y="101"/>
                      <a:pt x="1500" y="45"/>
                      <a:pt x="1267" y="16"/>
                    </a:cubicBezTo>
                    <a:cubicBezTo>
                      <a:pt x="1186" y="7"/>
                      <a:pt x="1107"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363014" y="4317336"/>
                <a:ext cx="32820" cy="96734"/>
              </a:xfrm>
              <a:custGeom>
                <a:avLst/>
                <a:gdLst/>
                <a:ahLst/>
                <a:cxnLst/>
                <a:rect l="l" t="t" r="r" b="b"/>
                <a:pathLst>
                  <a:path w="970" h="2859" extrusionOk="0">
                    <a:moveTo>
                      <a:pt x="941" y="0"/>
                    </a:moveTo>
                    <a:cubicBezTo>
                      <a:pt x="941" y="0"/>
                      <a:pt x="913" y="0"/>
                      <a:pt x="913" y="29"/>
                    </a:cubicBezTo>
                    <a:cubicBezTo>
                      <a:pt x="885" y="121"/>
                      <a:pt x="828" y="177"/>
                      <a:pt x="793" y="262"/>
                    </a:cubicBezTo>
                    <a:cubicBezTo>
                      <a:pt x="651" y="559"/>
                      <a:pt x="531" y="828"/>
                      <a:pt x="439" y="1182"/>
                    </a:cubicBezTo>
                    <a:cubicBezTo>
                      <a:pt x="382" y="1564"/>
                      <a:pt x="298" y="1769"/>
                      <a:pt x="234" y="1974"/>
                    </a:cubicBezTo>
                    <a:cubicBezTo>
                      <a:pt x="149" y="2208"/>
                      <a:pt x="85" y="2420"/>
                      <a:pt x="0" y="2830"/>
                    </a:cubicBezTo>
                    <a:cubicBezTo>
                      <a:pt x="0" y="2830"/>
                      <a:pt x="0" y="2858"/>
                      <a:pt x="29" y="2858"/>
                    </a:cubicBezTo>
                    <a:lnTo>
                      <a:pt x="57" y="2830"/>
                    </a:lnTo>
                    <a:cubicBezTo>
                      <a:pt x="149" y="2448"/>
                      <a:pt x="206" y="2208"/>
                      <a:pt x="298" y="2002"/>
                    </a:cubicBezTo>
                    <a:cubicBezTo>
                      <a:pt x="354" y="1797"/>
                      <a:pt x="439" y="1564"/>
                      <a:pt x="503" y="1182"/>
                    </a:cubicBezTo>
                    <a:cubicBezTo>
                      <a:pt x="588" y="856"/>
                      <a:pt x="708" y="588"/>
                      <a:pt x="856" y="297"/>
                    </a:cubicBezTo>
                    <a:cubicBezTo>
                      <a:pt x="885" y="205"/>
                      <a:pt x="913" y="121"/>
                      <a:pt x="970" y="57"/>
                    </a:cubicBezTo>
                    <a:cubicBezTo>
                      <a:pt x="970" y="29"/>
                      <a:pt x="970" y="29"/>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758927" y="4344134"/>
                <a:ext cx="27068" cy="119708"/>
              </a:xfrm>
              <a:custGeom>
                <a:avLst/>
                <a:gdLst/>
                <a:ahLst/>
                <a:cxnLst/>
                <a:rect l="l" t="t" r="r" b="b"/>
                <a:pathLst>
                  <a:path w="800" h="3538" extrusionOk="0">
                    <a:moveTo>
                      <a:pt x="29" y="1"/>
                    </a:moveTo>
                    <a:cubicBezTo>
                      <a:pt x="0" y="36"/>
                      <a:pt x="0" y="36"/>
                      <a:pt x="0" y="64"/>
                    </a:cubicBezTo>
                    <a:cubicBezTo>
                      <a:pt x="57" y="326"/>
                      <a:pt x="149" y="595"/>
                      <a:pt x="206" y="857"/>
                    </a:cubicBezTo>
                    <a:cubicBezTo>
                      <a:pt x="446" y="1741"/>
                      <a:pt x="680" y="2654"/>
                      <a:pt x="736" y="3510"/>
                    </a:cubicBezTo>
                    <a:cubicBezTo>
                      <a:pt x="736" y="3538"/>
                      <a:pt x="736" y="3538"/>
                      <a:pt x="764" y="3538"/>
                    </a:cubicBezTo>
                    <a:lnTo>
                      <a:pt x="800" y="3510"/>
                    </a:lnTo>
                    <a:cubicBezTo>
                      <a:pt x="736" y="2625"/>
                      <a:pt x="503" y="1713"/>
                      <a:pt x="269" y="857"/>
                    </a:cubicBezTo>
                    <a:cubicBezTo>
                      <a:pt x="206" y="567"/>
                      <a:pt x="121" y="298"/>
                      <a:pt x="57" y="36"/>
                    </a:cubicBezTo>
                    <a:cubicBezTo>
                      <a:pt x="57" y="36"/>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582507" y="4119295"/>
                <a:ext cx="118524" cy="78362"/>
              </a:xfrm>
              <a:custGeom>
                <a:avLst/>
                <a:gdLst/>
                <a:ahLst/>
                <a:cxnLst/>
                <a:rect l="l" t="t" r="r" b="b"/>
                <a:pathLst>
                  <a:path w="3503" h="2316" extrusionOk="0">
                    <a:moveTo>
                      <a:pt x="2713" y="1"/>
                    </a:moveTo>
                    <a:cubicBezTo>
                      <a:pt x="2630" y="1"/>
                      <a:pt x="2549" y="15"/>
                      <a:pt x="2477" y="45"/>
                    </a:cubicBezTo>
                    <a:cubicBezTo>
                      <a:pt x="2088" y="222"/>
                      <a:pt x="1946" y="724"/>
                      <a:pt x="1621" y="986"/>
                    </a:cubicBezTo>
                    <a:cubicBezTo>
                      <a:pt x="1444" y="1106"/>
                      <a:pt x="1239" y="1163"/>
                      <a:pt x="998" y="1227"/>
                    </a:cubicBezTo>
                    <a:cubicBezTo>
                      <a:pt x="736" y="1283"/>
                      <a:pt x="354" y="1340"/>
                      <a:pt x="142" y="1552"/>
                    </a:cubicBezTo>
                    <a:cubicBezTo>
                      <a:pt x="1" y="1694"/>
                      <a:pt x="1" y="2019"/>
                      <a:pt x="178" y="2196"/>
                    </a:cubicBezTo>
                    <a:cubicBezTo>
                      <a:pt x="272" y="2277"/>
                      <a:pt x="412" y="2316"/>
                      <a:pt x="556" y="2316"/>
                    </a:cubicBezTo>
                    <a:cubicBezTo>
                      <a:pt x="626" y="2316"/>
                      <a:pt x="697" y="2306"/>
                      <a:pt x="765" y="2288"/>
                    </a:cubicBezTo>
                    <a:cubicBezTo>
                      <a:pt x="970" y="2260"/>
                      <a:pt x="1175" y="2196"/>
                      <a:pt x="1416" y="2196"/>
                    </a:cubicBezTo>
                    <a:cubicBezTo>
                      <a:pt x="1500" y="2196"/>
                      <a:pt x="1649" y="2224"/>
                      <a:pt x="1769" y="2224"/>
                    </a:cubicBezTo>
                    <a:cubicBezTo>
                      <a:pt x="1911" y="2224"/>
                      <a:pt x="2088" y="2224"/>
                      <a:pt x="2208" y="2139"/>
                    </a:cubicBezTo>
                    <a:cubicBezTo>
                      <a:pt x="2328" y="2047"/>
                      <a:pt x="2385" y="1934"/>
                      <a:pt x="2441" y="1814"/>
                    </a:cubicBezTo>
                    <a:cubicBezTo>
                      <a:pt x="2618" y="1580"/>
                      <a:pt x="2859" y="1432"/>
                      <a:pt x="3092" y="1255"/>
                    </a:cubicBezTo>
                    <a:cubicBezTo>
                      <a:pt x="3297" y="1078"/>
                      <a:pt x="3502" y="809"/>
                      <a:pt x="3446" y="519"/>
                    </a:cubicBezTo>
                    <a:cubicBezTo>
                      <a:pt x="3401" y="215"/>
                      <a:pt x="3038" y="1"/>
                      <a:pt x="2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463777" y="4049425"/>
                <a:ext cx="230315" cy="142005"/>
              </a:xfrm>
              <a:custGeom>
                <a:avLst/>
                <a:gdLst/>
                <a:ahLst/>
                <a:cxnLst/>
                <a:rect l="l" t="t" r="r" b="b"/>
                <a:pathLst>
                  <a:path w="6807" h="4197" extrusionOk="0">
                    <a:moveTo>
                      <a:pt x="3225" y="1"/>
                    </a:moveTo>
                    <a:cubicBezTo>
                      <a:pt x="2550" y="1"/>
                      <a:pt x="1875" y="64"/>
                      <a:pt x="1210" y="193"/>
                    </a:cubicBezTo>
                    <a:cubicBezTo>
                      <a:pt x="970" y="221"/>
                      <a:pt x="737" y="285"/>
                      <a:pt x="531" y="434"/>
                    </a:cubicBezTo>
                    <a:cubicBezTo>
                      <a:pt x="178" y="639"/>
                      <a:pt x="1" y="1077"/>
                      <a:pt x="29" y="1495"/>
                    </a:cubicBezTo>
                    <a:cubicBezTo>
                      <a:pt x="29" y="1905"/>
                      <a:pt x="206" y="2287"/>
                      <a:pt x="439" y="2641"/>
                    </a:cubicBezTo>
                    <a:cubicBezTo>
                      <a:pt x="1171" y="3667"/>
                      <a:pt x="2335" y="4196"/>
                      <a:pt x="3548" y="4196"/>
                    </a:cubicBezTo>
                    <a:cubicBezTo>
                      <a:pt x="3907" y="4196"/>
                      <a:pt x="4270" y="4150"/>
                      <a:pt x="4627" y="4056"/>
                    </a:cubicBezTo>
                    <a:cubicBezTo>
                      <a:pt x="5809" y="3730"/>
                      <a:pt x="6806" y="2287"/>
                      <a:pt x="6750" y="1077"/>
                    </a:cubicBezTo>
                    <a:cubicBezTo>
                      <a:pt x="6750" y="901"/>
                      <a:pt x="6721" y="695"/>
                      <a:pt x="6573" y="575"/>
                    </a:cubicBezTo>
                    <a:cubicBezTo>
                      <a:pt x="6481" y="519"/>
                      <a:pt x="6368" y="462"/>
                      <a:pt x="6276" y="434"/>
                    </a:cubicBezTo>
                    <a:cubicBezTo>
                      <a:pt x="5281" y="148"/>
                      <a:pt x="4253" y="1"/>
                      <a:pt x="3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73589" y="4131815"/>
                <a:ext cx="91964" cy="62764"/>
              </a:xfrm>
              <a:custGeom>
                <a:avLst/>
                <a:gdLst/>
                <a:ahLst/>
                <a:cxnLst/>
                <a:rect l="l" t="t" r="r" b="b"/>
                <a:pathLst>
                  <a:path w="2718" h="1855" extrusionOk="0">
                    <a:moveTo>
                      <a:pt x="36" y="1"/>
                    </a:moveTo>
                    <a:cubicBezTo>
                      <a:pt x="36" y="1"/>
                      <a:pt x="1" y="1"/>
                      <a:pt x="36" y="29"/>
                    </a:cubicBezTo>
                    <a:cubicBezTo>
                      <a:pt x="355" y="1267"/>
                      <a:pt x="1656" y="1798"/>
                      <a:pt x="2654" y="1854"/>
                    </a:cubicBezTo>
                    <a:lnTo>
                      <a:pt x="2689" y="1854"/>
                    </a:lnTo>
                    <a:cubicBezTo>
                      <a:pt x="2689" y="1854"/>
                      <a:pt x="2689" y="1826"/>
                      <a:pt x="2717" y="1826"/>
                    </a:cubicBezTo>
                    <a:cubicBezTo>
                      <a:pt x="2717" y="1798"/>
                      <a:pt x="2689" y="1798"/>
                      <a:pt x="2689" y="1798"/>
                    </a:cubicBezTo>
                    <a:cubicBezTo>
                      <a:pt x="1685" y="1741"/>
                      <a:pt x="390" y="1239"/>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3189470" y="4315408"/>
                <a:ext cx="24936" cy="84791"/>
              </a:xfrm>
              <a:custGeom>
                <a:avLst/>
                <a:gdLst/>
                <a:ahLst/>
                <a:cxnLst/>
                <a:rect l="l" t="t" r="r" b="b"/>
                <a:pathLst>
                  <a:path w="737" h="2506" extrusionOk="0">
                    <a:moveTo>
                      <a:pt x="708" y="1"/>
                    </a:moveTo>
                    <a:cubicBezTo>
                      <a:pt x="680" y="1"/>
                      <a:pt x="680" y="29"/>
                      <a:pt x="680" y="29"/>
                    </a:cubicBezTo>
                    <a:cubicBezTo>
                      <a:pt x="616" y="178"/>
                      <a:pt x="616" y="319"/>
                      <a:pt x="616" y="468"/>
                    </a:cubicBezTo>
                    <a:lnTo>
                      <a:pt x="616" y="560"/>
                    </a:lnTo>
                    <a:cubicBezTo>
                      <a:pt x="616" y="645"/>
                      <a:pt x="616" y="736"/>
                      <a:pt x="588" y="821"/>
                    </a:cubicBezTo>
                    <a:cubicBezTo>
                      <a:pt x="559" y="970"/>
                      <a:pt x="475" y="1119"/>
                      <a:pt x="383" y="1239"/>
                    </a:cubicBezTo>
                    <a:cubicBezTo>
                      <a:pt x="354" y="1295"/>
                      <a:pt x="326" y="1324"/>
                      <a:pt x="326" y="1352"/>
                    </a:cubicBezTo>
                    <a:cubicBezTo>
                      <a:pt x="121" y="1706"/>
                      <a:pt x="1" y="2088"/>
                      <a:pt x="1" y="2477"/>
                    </a:cubicBezTo>
                    <a:lnTo>
                      <a:pt x="29" y="2505"/>
                    </a:lnTo>
                    <a:cubicBezTo>
                      <a:pt x="57" y="2505"/>
                      <a:pt x="57" y="2477"/>
                      <a:pt x="57" y="2477"/>
                    </a:cubicBezTo>
                    <a:cubicBezTo>
                      <a:pt x="57" y="2088"/>
                      <a:pt x="177" y="1706"/>
                      <a:pt x="354" y="1380"/>
                    </a:cubicBezTo>
                    <a:cubicBezTo>
                      <a:pt x="383" y="1352"/>
                      <a:pt x="411" y="1324"/>
                      <a:pt x="439" y="1267"/>
                    </a:cubicBezTo>
                    <a:cubicBezTo>
                      <a:pt x="531" y="1147"/>
                      <a:pt x="616" y="998"/>
                      <a:pt x="651" y="821"/>
                    </a:cubicBezTo>
                    <a:cubicBezTo>
                      <a:pt x="680" y="736"/>
                      <a:pt x="680" y="645"/>
                      <a:pt x="680" y="560"/>
                    </a:cubicBezTo>
                    <a:lnTo>
                      <a:pt x="680" y="468"/>
                    </a:lnTo>
                    <a:cubicBezTo>
                      <a:pt x="680" y="319"/>
                      <a:pt x="680" y="178"/>
                      <a:pt x="736" y="57"/>
                    </a:cubicBezTo>
                    <a:cubicBezTo>
                      <a:pt x="736" y="29"/>
                      <a:pt x="708" y="29"/>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3070740" y="4229499"/>
                <a:ext cx="92911" cy="46929"/>
              </a:xfrm>
              <a:custGeom>
                <a:avLst/>
                <a:gdLst/>
                <a:ahLst/>
                <a:cxnLst/>
                <a:rect l="l" t="t" r="r" b="b"/>
                <a:pathLst>
                  <a:path w="2746" h="1387" extrusionOk="0">
                    <a:moveTo>
                      <a:pt x="2746" y="0"/>
                    </a:moveTo>
                    <a:cubicBezTo>
                      <a:pt x="2710" y="0"/>
                      <a:pt x="2710" y="0"/>
                      <a:pt x="2682" y="28"/>
                    </a:cubicBezTo>
                    <a:cubicBezTo>
                      <a:pt x="2569" y="269"/>
                      <a:pt x="2272" y="382"/>
                      <a:pt x="1974" y="502"/>
                    </a:cubicBezTo>
                    <a:cubicBezTo>
                      <a:pt x="1649" y="623"/>
                      <a:pt x="1331" y="771"/>
                      <a:pt x="1005" y="913"/>
                    </a:cubicBezTo>
                    <a:cubicBezTo>
                      <a:pt x="680" y="1061"/>
                      <a:pt x="326" y="1210"/>
                      <a:pt x="1" y="1330"/>
                    </a:cubicBezTo>
                    <a:lnTo>
                      <a:pt x="1" y="1387"/>
                    </a:lnTo>
                    <a:lnTo>
                      <a:pt x="29" y="1387"/>
                    </a:lnTo>
                    <a:cubicBezTo>
                      <a:pt x="354" y="1266"/>
                      <a:pt x="680" y="1125"/>
                      <a:pt x="1005" y="976"/>
                    </a:cubicBezTo>
                    <a:cubicBezTo>
                      <a:pt x="1331" y="828"/>
                      <a:pt x="1684" y="679"/>
                      <a:pt x="2003" y="559"/>
                    </a:cubicBezTo>
                    <a:cubicBezTo>
                      <a:pt x="2300" y="446"/>
                      <a:pt x="2597" y="297"/>
                      <a:pt x="2746" y="64"/>
                    </a:cubicBez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3"/>
              <p:cNvSpPr/>
              <p:nvPr/>
            </p:nvSpPr>
            <p:spPr>
              <a:xfrm>
                <a:off x="3193530" y="4372150"/>
                <a:ext cx="9846" cy="34004"/>
              </a:xfrm>
              <a:custGeom>
                <a:avLst/>
                <a:gdLst/>
                <a:ahLst/>
                <a:cxnLst/>
                <a:rect l="l" t="t" r="r" b="b"/>
                <a:pathLst>
                  <a:path w="291" h="1005" extrusionOk="0">
                    <a:moveTo>
                      <a:pt x="29" y="0"/>
                    </a:moveTo>
                    <a:cubicBezTo>
                      <a:pt x="1" y="0"/>
                      <a:pt x="1" y="29"/>
                      <a:pt x="1" y="29"/>
                    </a:cubicBezTo>
                    <a:cubicBezTo>
                      <a:pt x="86" y="354"/>
                      <a:pt x="206" y="651"/>
                      <a:pt x="234" y="977"/>
                    </a:cubicBezTo>
                    <a:cubicBezTo>
                      <a:pt x="234" y="977"/>
                      <a:pt x="234" y="1005"/>
                      <a:pt x="263" y="1005"/>
                    </a:cubicBezTo>
                    <a:cubicBezTo>
                      <a:pt x="291" y="1005"/>
                      <a:pt x="291" y="977"/>
                      <a:pt x="291" y="977"/>
                    </a:cubicBezTo>
                    <a:cubicBezTo>
                      <a:pt x="263" y="651"/>
                      <a:pt x="142" y="326"/>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3"/>
              <p:cNvSpPr/>
              <p:nvPr/>
            </p:nvSpPr>
            <p:spPr>
              <a:xfrm>
                <a:off x="3168424" y="4472913"/>
                <a:ext cx="17019" cy="7951"/>
              </a:xfrm>
              <a:custGeom>
                <a:avLst/>
                <a:gdLst/>
                <a:ahLst/>
                <a:cxnLst/>
                <a:rect l="l" t="t" r="r" b="b"/>
                <a:pathLst>
                  <a:path w="503" h="235" extrusionOk="0">
                    <a:moveTo>
                      <a:pt x="64" y="1"/>
                    </a:moveTo>
                    <a:cubicBezTo>
                      <a:pt x="35" y="1"/>
                      <a:pt x="35" y="1"/>
                      <a:pt x="0" y="29"/>
                    </a:cubicBezTo>
                    <a:lnTo>
                      <a:pt x="35" y="57"/>
                    </a:lnTo>
                    <a:lnTo>
                      <a:pt x="474" y="234"/>
                    </a:lnTo>
                    <a:lnTo>
                      <a:pt x="502" y="206"/>
                    </a:lnTo>
                    <a:cubicBezTo>
                      <a:pt x="502" y="178"/>
                      <a:pt x="502" y="178"/>
                      <a:pt x="474" y="178"/>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3070740" y="4236435"/>
                <a:ext cx="9135" cy="37117"/>
              </a:xfrm>
              <a:custGeom>
                <a:avLst/>
                <a:gdLst/>
                <a:ahLst/>
                <a:cxnLst/>
                <a:rect l="l" t="t" r="r" b="b"/>
                <a:pathLst>
                  <a:path w="270" h="1097" extrusionOk="0">
                    <a:moveTo>
                      <a:pt x="29" y="0"/>
                    </a:moveTo>
                    <a:cubicBezTo>
                      <a:pt x="1" y="0"/>
                      <a:pt x="1" y="36"/>
                      <a:pt x="1" y="36"/>
                    </a:cubicBezTo>
                    <a:cubicBezTo>
                      <a:pt x="93" y="389"/>
                      <a:pt x="178" y="708"/>
                      <a:pt x="206" y="1061"/>
                    </a:cubicBezTo>
                    <a:lnTo>
                      <a:pt x="234" y="1097"/>
                    </a:lnTo>
                    <a:cubicBezTo>
                      <a:pt x="270" y="1097"/>
                      <a:pt x="270" y="1061"/>
                      <a:pt x="270" y="1061"/>
                    </a:cubicBezTo>
                    <a:cubicBezTo>
                      <a:pt x="234" y="708"/>
                      <a:pt x="149" y="354"/>
                      <a:pt x="57" y="36"/>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3079842" y="4231630"/>
                <a:ext cx="10793" cy="37861"/>
              </a:xfrm>
              <a:custGeom>
                <a:avLst/>
                <a:gdLst/>
                <a:ahLst/>
                <a:cxnLst/>
                <a:rect l="l" t="t" r="r" b="b"/>
                <a:pathLst>
                  <a:path w="319" h="1119" extrusionOk="0">
                    <a:moveTo>
                      <a:pt x="29" y="1"/>
                    </a:moveTo>
                    <a:cubicBezTo>
                      <a:pt x="1" y="1"/>
                      <a:pt x="1" y="1"/>
                      <a:pt x="1" y="29"/>
                    </a:cubicBezTo>
                    <a:cubicBezTo>
                      <a:pt x="114" y="383"/>
                      <a:pt x="206" y="736"/>
                      <a:pt x="262" y="1090"/>
                    </a:cubicBezTo>
                    <a:cubicBezTo>
                      <a:pt x="262" y="1118"/>
                      <a:pt x="262" y="1118"/>
                      <a:pt x="291" y="1118"/>
                    </a:cubicBezTo>
                    <a:cubicBezTo>
                      <a:pt x="291" y="1118"/>
                      <a:pt x="319" y="1118"/>
                      <a:pt x="319" y="1090"/>
                    </a:cubicBezTo>
                    <a:cubicBezTo>
                      <a:pt x="262" y="736"/>
                      <a:pt x="177" y="354"/>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3088707" y="4227130"/>
                <a:ext cx="11978" cy="38301"/>
              </a:xfrm>
              <a:custGeom>
                <a:avLst/>
                <a:gdLst/>
                <a:ahLst/>
                <a:cxnLst/>
                <a:rect l="l" t="t" r="r" b="b"/>
                <a:pathLst>
                  <a:path w="354" h="1132" extrusionOk="0">
                    <a:moveTo>
                      <a:pt x="36" y="1"/>
                    </a:moveTo>
                    <a:cubicBezTo>
                      <a:pt x="32" y="1"/>
                      <a:pt x="29" y="4"/>
                      <a:pt x="29" y="13"/>
                    </a:cubicBezTo>
                    <a:cubicBezTo>
                      <a:pt x="0" y="13"/>
                      <a:pt x="0" y="13"/>
                      <a:pt x="0" y="42"/>
                    </a:cubicBezTo>
                    <a:cubicBezTo>
                      <a:pt x="29" y="134"/>
                      <a:pt x="57" y="247"/>
                      <a:pt x="92" y="339"/>
                    </a:cubicBezTo>
                    <a:cubicBezTo>
                      <a:pt x="121" y="395"/>
                      <a:pt x="121" y="452"/>
                      <a:pt x="149" y="516"/>
                    </a:cubicBezTo>
                    <a:cubicBezTo>
                      <a:pt x="149" y="572"/>
                      <a:pt x="177" y="664"/>
                      <a:pt x="177" y="721"/>
                    </a:cubicBezTo>
                    <a:cubicBezTo>
                      <a:pt x="205" y="841"/>
                      <a:pt x="269" y="983"/>
                      <a:pt x="297" y="1103"/>
                    </a:cubicBezTo>
                    <a:lnTo>
                      <a:pt x="326" y="1131"/>
                    </a:lnTo>
                    <a:cubicBezTo>
                      <a:pt x="354" y="1103"/>
                      <a:pt x="354" y="1103"/>
                      <a:pt x="354" y="1075"/>
                    </a:cubicBezTo>
                    <a:cubicBezTo>
                      <a:pt x="326" y="954"/>
                      <a:pt x="269" y="841"/>
                      <a:pt x="234" y="693"/>
                    </a:cubicBezTo>
                    <a:cubicBezTo>
                      <a:pt x="234" y="629"/>
                      <a:pt x="205" y="572"/>
                      <a:pt x="205" y="516"/>
                    </a:cubicBezTo>
                    <a:cubicBezTo>
                      <a:pt x="177" y="452"/>
                      <a:pt x="177" y="395"/>
                      <a:pt x="149" y="339"/>
                    </a:cubicBezTo>
                    <a:cubicBezTo>
                      <a:pt x="121" y="219"/>
                      <a:pt x="92" y="134"/>
                      <a:pt x="57" y="13"/>
                    </a:cubicBezTo>
                    <a:cubicBezTo>
                      <a:pt x="57" y="13"/>
                      <a:pt x="4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3095643" y="4223510"/>
                <a:ext cx="14143" cy="38098"/>
              </a:xfrm>
              <a:custGeom>
                <a:avLst/>
                <a:gdLst/>
                <a:ahLst/>
                <a:cxnLst/>
                <a:rect l="l" t="t" r="r" b="b"/>
                <a:pathLst>
                  <a:path w="418" h="1126" extrusionOk="0">
                    <a:moveTo>
                      <a:pt x="29" y="0"/>
                    </a:moveTo>
                    <a:cubicBezTo>
                      <a:pt x="29" y="0"/>
                      <a:pt x="0" y="0"/>
                      <a:pt x="0" y="28"/>
                    </a:cubicBezTo>
                    <a:cubicBezTo>
                      <a:pt x="0" y="64"/>
                      <a:pt x="29" y="120"/>
                      <a:pt x="29" y="149"/>
                    </a:cubicBezTo>
                    <a:cubicBezTo>
                      <a:pt x="121" y="326"/>
                      <a:pt x="177" y="502"/>
                      <a:pt x="241" y="679"/>
                    </a:cubicBezTo>
                    <a:cubicBezTo>
                      <a:pt x="269" y="828"/>
                      <a:pt x="298" y="976"/>
                      <a:pt x="354" y="1090"/>
                    </a:cubicBezTo>
                    <a:cubicBezTo>
                      <a:pt x="354" y="1125"/>
                      <a:pt x="382" y="1125"/>
                      <a:pt x="382" y="1125"/>
                    </a:cubicBezTo>
                    <a:lnTo>
                      <a:pt x="418" y="1125"/>
                    </a:lnTo>
                    <a:lnTo>
                      <a:pt x="418" y="1061"/>
                    </a:lnTo>
                    <a:cubicBezTo>
                      <a:pt x="354" y="948"/>
                      <a:pt x="326" y="800"/>
                      <a:pt x="298" y="679"/>
                    </a:cubicBezTo>
                    <a:cubicBezTo>
                      <a:pt x="241" y="474"/>
                      <a:pt x="177" y="297"/>
                      <a:pt x="92" y="120"/>
                    </a:cubicBezTo>
                    <a:cubicBezTo>
                      <a:pt x="64" y="92"/>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3110734" y="4218062"/>
                <a:ext cx="13906" cy="36339"/>
              </a:xfrm>
              <a:custGeom>
                <a:avLst/>
                <a:gdLst/>
                <a:ahLst/>
                <a:cxnLst/>
                <a:rect l="l" t="t" r="r" b="b"/>
                <a:pathLst>
                  <a:path w="411" h="1074" extrusionOk="0">
                    <a:moveTo>
                      <a:pt x="27" y="0"/>
                    </a:moveTo>
                    <a:cubicBezTo>
                      <a:pt x="19" y="0"/>
                      <a:pt x="10" y="3"/>
                      <a:pt x="0" y="13"/>
                    </a:cubicBezTo>
                    <a:lnTo>
                      <a:pt x="0" y="48"/>
                    </a:lnTo>
                    <a:lnTo>
                      <a:pt x="354" y="1045"/>
                    </a:lnTo>
                    <a:lnTo>
                      <a:pt x="354" y="1074"/>
                    </a:lnTo>
                    <a:lnTo>
                      <a:pt x="382" y="1074"/>
                    </a:lnTo>
                    <a:cubicBezTo>
                      <a:pt x="382" y="1074"/>
                      <a:pt x="410" y="1045"/>
                      <a:pt x="382" y="1045"/>
                    </a:cubicBezTo>
                    <a:lnTo>
                      <a:pt x="57" y="13"/>
                    </a:lnTo>
                    <a:cubicBezTo>
                      <a:pt x="57" y="13"/>
                      <a:pt x="4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3116689" y="4215592"/>
                <a:ext cx="17053" cy="35933"/>
              </a:xfrm>
              <a:custGeom>
                <a:avLst/>
                <a:gdLst/>
                <a:ahLst/>
                <a:cxnLst/>
                <a:rect l="l" t="t" r="r" b="b"/>
                <a:pathLst>
                  <a:path w="504" h="1062" extrusionOk="0">
                    <a:moveTo>
                      <a:pt x="1" y="1"/>
                    </a:moveTo>
                    <a:lnTo>
                      <a:pt x="1" y="29"/>
                    </a:lnTo>
                    <a:cubicBezTo>
                      <a:pt x="114" y="206"/>
                      <a:pt x="206" y="354"/>
                      <a:pt x="263" y="531"/>
                    </a:cubicBezTo>
                    <a:cubicBezTo>
                      <a:pt x="291" y="588"/>
                      <a:pt x="291" y="652"/>
                      <a:pt x="326" y="708"/>
                    </a:cubicBezTo>
                    <a:cubicBezTo>
                      <a:pt x="355" y="828"/>
                      <a:pt x="383" y="942"/>
                      <a:pt x="440" y="1034"/>
                    </a:cubicBezTo>
                    <a:cubicBezTo>
                      <a:pt x="440" y="1062"/>
                      <a:pt x="468" y="1062"/>
                      <a:pt x="468" y="1062"/>
                    </a:cubicBezTo>
                    <a:cubicBezTo>
                      <a:pt x="503" y="1062"/>
                      <a:pt x="503" y="1034"/>
                      <a:pt x="503" y="1005"/>
                    </a:cubicBezTo>
                    <a:cubicBezTo>
                      <a:pt x="440" y="913"/>
                      <a:pt x="411" y="793"/>
                      <a:pt x="383" y="708"/>
                    </a:cubicBezTo>
                    <a:cubicBezTo>
                      <a:pt x="355" y="652"/>
                      <a:pt x="355" y="588"/>
                      <a:pt x="326" y="531"/>
                    </a:cubicBezTo>
                    <a:cubicBezTo>
                      <a:pt x="263" y="326"/>
                      <a:pt x="178" y="178"/>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3"/>
              <p:cNvSpPr/>
              <p:nvPr/>
            </p:nvSpPr>
            <p:spPr>
              <a:xfrm>
                <a:off x="3127720" y="4209603"/>
                <a:ext cx="21824" cy="34038"/>
              </a:xfrm>
              <a:custGeom>
                <a:avLst/>
                <a:gdLst/>
                <a:ahLst/>
                <a:cxnLst/>
                <a:rect l="l" t="t" r="r" b="b"/>
                <a:pathLst>
                  <a:path w="645" h="1006" extrusionOk="0">
                    <a:moveTo>
                      <a:pt x="29" y="1"/>
                    </a:moveTo>
                    <a:cubicBezTo>
                      <a:pt x="29" y="1"/>
                      <a:pt x="0" y="29"/>
                      <a:pt x="29" y="29"/>
                    </a:cubicBezTo>
                    <a:cubicBezTo>
                      <a:pt x="57" y="121"/>
                      <a:pt x="114" y="178"/>
                      <a:pt x="177" y="234"/>
                    </a:cubicBezTo>
                    <a:cubicBezTo>
                      <a:pt x="234" y="298"/>
                      <a:pt x="262" y="355"/>
                      <a:pt x="290" y="411"/>
                    </a:cubicBezTo>
                    <a:cubicBezTo>
                      <a:pt x="319" y="475"/>
                      <a:pt x="354" y="503"/>
                      <a:pt x="354" y="531"/>
                    </a:cubicBezTo>
                    <a:cubicBezTo>
                      <a:pt x="382" y="560"/>
                      <a:pt x="382" y="588"/>
                      <a:pt x="411" y="616"/>
                    </a:cubicBezTo>
                    <a:cubicBezTo>
                      <a:pt x="411" y="652"/>
                      <a:pt x="439" y="680"/>
                      <a:pt x="467" y="708"/>
                    </a:cubicBezTo>
                    <a:cubicBezTo>
                      <a:pt x="496" y="793"/>
                      <a:pt x="531" y="857"/>
                      <a:pt x="559" y="913"/>
                    </a:cubicBezTo>
                    <a:cubicBezTo>
                      <a:pt x="559" y="942"/>
                      <a:pt x="559" y="1005"/>
                      <a:pt x="616" y="1005"/>
                    </a:cubicBezTo>
                    <a:cubicBezTo>
                      <a:pt x="616" y="1005"/>
                      <a:pt x="644" y="1005"/>
                      <a:pt x="644" y="970"/>
                    </a:cubicBezTo>
                    <a:cubicBezTo>
                      <a:pt x="644" y="970"/>
                      <a:pt x="644" y="942"/>
                      <a:pt x="616" y="942"/>
                    </a:cubicBezTo>
                    <a:lnTo>
                      <a:pt x="616" y="913"/>
                    </a:lnTo>
                    <a:cubicBezTo>
                      <a:pt x="588" y="829"/>
                      <a:pt x="559" y="765"/>
                      <a:pt x="496" y="680"/>
                    </a:cubicBezTo>
                    <a:cubicBezTo>
                      <a:pt x="496" y="652"/>
                      <a:pt x="467" y="616"/>
                      <a:pt x="467" y="588"/>
                    </a:cubicBezTo>
                    <a:cubicBezTo>
                      <a:pt x="439" y="560"/>
                      <a:pt x="439" y="531"/>
                      <a:pt x="411" y="503"/>
                    </a:cubicBezTo>
                    <a:cubicBezTo>
                      <a:pt x="411" y="475"/>
                      <a:pt x="382" y="439"/>
                      <a:pt x="354" y="383"/>
                    </a:cubicBezTo>
                    <a:cubicBezTo>
                      <a:pt x="319" y="326"/>
                      <a:pt x="262" y="263"/>
                      <a:pt x="206" y="206"/>
                    </a:cubicBezTo>
                    <a:cubicBezTo>
                      <a:pt x="142" y="149"/>
                      <a:pt x="114" y="86"/>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a:off x="3135603" y="4204596"/>
                <a:ext cx="20876" cy="34985"/>
              </a:xfrm>
              <a:custGeom>
                <a:avLst/>
                <a:gdLst/>
                <a:ahLst/>
                <a:cxnLst/>
                <a:rect l="l" t="t" r="r" b="b"/>
                <a:pathLst>
                  <a:path w="617" h="1034" extrusionOk="0">
                    <a:moveTo>
                      <a:pt x="29" y="0"/>
                    </a:moveTo>
                    <a:cubicBezTo>
                      <a:pt x="1" y="29"/>
                      <a:pt x="29" y="57"/>
                      <a:pt x="29" y="57"/>
                    </a:cubicBezTo>
                    <a:cubicBezTo>
                      <a:pt x="86" y="149"/>
                      <a:pt x="149" y="234"/>
                      <a:pt x="206" y="326"/>
                    </a:cubicBezTo>
                    <a:cubicBezTo>
                      <a:pt x="355" y="531"/>
                      <a:pt x="503" y="736"/>
                      <a:pt x="560" y="1005"/>
                    </a:cubicBezTo>
                    <a:lnTo>
                      <a:pt x="588" y="1033"/>
                    </a:lnTo>
                    <a:cubicBezTo>
                      <a:pt x="616" y="1005"/>
                      <a:pt x="616" y="1005"/>
                      <a:pt x="616" y="977"/>
                    </a:cubicBezTo>
                    <a:cubicBezTo>
                      <a:pt x="560" y="736"/>
                      <a:pt x="411" y="503"/>
                      <a:pt x="263" y="269"/>
                    </a:cubicBezTo>
                    <a:cubicBezTo>
                      <a:pt x="206" y="205"/>
                      <a:pt x="149" y="121"/>
                      <a:pt x="86" y="29"/>
                    </a:cubicBezTo>
                    <a:cubicBezTo>
                      <a:pt x="86" y="29"/>
                      <a:pt x="8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3887706" y="4455928"/>
                <a:ext cx="25884" cy="13906"/>
              </a:xfrm>
              <a:custGeom>
                <a:avLst/>
                <a:gdLst/>
                <a:ahLst/>
                <a:cxnLst/>
                <a:rect l="l" t="t" r="r" b="b"/>
                <a:pathLst>
                  <a:path w="765" h="411" extrusionOk="0">
                    <a:moveTo>
                      <a:pt x="736" y="0"/>
                    </a:moveTo>
                    <a:cubicBezTo>
                      <a:pt x="736" y="0"/>
                      <a:pt x="708" y="0"/>
                      <a:pt x="708" y="29"/>
                    </a:cubicBezTo>
                    <a:cubicBezTo>
                      <a:pt x="581" y="204"/>
                      <a:pt x="366" y="338"/>
                      <a:pt x="161" y="338"/>
                    </a:cubicBezTo>
                    <a:cubicBezTo>
                      <a:pt x="126" y="338"/>
                      <a:pt x="91" y="334"/>
                      <a:pt x="57" y="326"/>
                    </a:cubicBezTo>
                    <a:cubicBezTo>
                      <a:pt x="29" y="326"/>
                      <a:pt x="0" y="354"/>
                      <a:pt x="0" y="354"/>
                    </a:cubicBezTo>
                    <a:cubicBezTo>
                      <a:pt x="0" y="382"/>
                      <a:pt x="29" y="382"/>
                      <a:pt x="29" y="382"/>
                    </a:cubicBezTo>
                    <a:cubicBezTo>
                      <a:pt x="57" y="382"/>
                      <a:pt x="85" y="411"/>
                      <a:pt x="142" y="411"/>
                    </a:cubicBezTo>
                    <a:cubicBezTo>
                      <a:pt x="382" y="411"/>
                      <a:pt x="616" y="269"/>
                      <a:pt x="764" y="57"/>
                    </a:cubicBezTo>
                    <a:cubicBezTo>
                      <a:pt x="764" y="29"/>
                      <a:pt x="764" y="29"/>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3562408" y="3847459"/>
                <a:ext cx="53899" cy="11030"/>
              </a:xfrm>
              <a:custGeom>
                <a:avLst/>
                <a:gdLst/>
                <a:ahLst/>
                <a:cxnLst/>
                <a:rect l="l" t="t" r="r" b="b"/>
                <a:pathLst>
                  <a:path w="1593" h="326" extrusionOk="0">
                    <a:moveTo>
                      <a:pt x="92" y="0"/>
                    </a:moveTo>
                    <a:cubicBezTo>
                      <a:pt x="64" y="0"/>
                      <a:pt x="29" y="36"/>
                      <a:pt x="29" y="64"/>
                    </a:cubicBezTo>
                    <a:cubicBezTo>
                      <a:pt x="0" y="92"/>
                      <a:pt x="29" y="121"/>
                      <a:pt x="64" y="121"/>
                    </a:cubicBezTo>
                    <a:cubicBezTo>
                      <a:pt x="382" y="213"/>
                      <a:pt x="736" y="326"/>
                      <a:pt x="1125" y="326"/>
                    </a:cubicBezTo>
                    <a:cubicBezTo>
                      <a:pt x="1267" y="326"/>
                      <a:pt x="1415" y="297"/>
                      <a:pt x="1564" y="269"/>
                    </a:cubicBezTo>
                    <a:cubicBezTo>
                      <a:pt x="1592" y="269"/>
                      <a:pt x="1592" y="213"/>
                      <a:pt x="1592" y="177"/>
                    </a:cubicBezTo>
                    <a:cubicBezTo>
                      <a:pt x="1592" y="149"/>
                      <a:pt x="1564" y="149"/>
                      <a:pt x="1507" y="149"/>
                    </a:cubicBezTo>
                    <a:cubicBezTo>
                      <a:pt x="1383" y="180"/>
                      <a:pt x="1256" y="193"/>
                      <a:pt x="1127" y="193"/>
                    </a:cubicBezTo>
                    <a:cubicBezTo>
                      <a:pt x="764" y="193"/>
                      <a:pt x="395" y="89"/>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3306034" y="4282858"/>
                <a:ext cx="553676" cy="577800"/>
              </a:xfrm>
              <a:custGeom>
                <a:avLst/>
                <a:gdLst/>
                <a:ahLst/>
                <a:cxnLst/>
                <a:rect l="l" t="t" r="r" b="b"/>
                <a:pathLst>
                  <a:path w="16364" h="17077" extrusionOk="0">
                    <a:moveTo>
                      <a:pt x="8076" y="0"/>
                    </a:moveTo>
                    <a:cubicBezTo>
                      <a:pt x="6531" y="0"/>
                      <a:pt x="5025" y="643"/>
                      <a:pt x="4012" y="1904"/>
                    </a:cubicBezTo>
                    <a:cubicBezTo>
                      <a:pt x="2335" y="3906"/>
                      <a:pt x="3220" y="6941"/>
                      <a:pt x="1239" y="9006"/>
                    </a:cubicBezTo>
                    <a:cubicBezTo>
                      <a:pt x="977" y="9240"/>
                      <a:pt x="708" y="9480"/>
                      <a:pt x="531" y="9770"/>
                    </a:cubicBezTo>
                    <a:cubicBezTo>
                      <a:pt x="213" y="10244"/>
                      <a:pt x="93" y="10832"/>
                      <a:pt x="64" y="11426"/>
                    </a:cubicBezTo>
                    <a:cubicBezTo>
                      <a:pt x="1" y="12487"/>
                      <a:pt x="64" y="13548"/>
                      <a:pt x="298" y="14581"/>
                    </a:cubicBezTo>
                    <a:cubicBezTo>
                      <a:pt x="680" y="16434"/>
                      <a:pt x="2335" y="16463"/>
                      <a:pt x="4012" y="16732"/>
                    </a:cubicBezTo>
                    <a:cubicBezTo>
                      <a:pt x="5249" y="16904"/>
                      <a:pt x="6492" y="17077"/>
                      <a:pt x="7731" y="17077"/>
                    </a:cubicBezTo>
                    <a:cubicBezTo>
                      <a:pt x="7965" y="17077"/>
                      <a:pt x="8199" y="17070"/>
                      <a:pt x="8433" y="17057"/>
                    </a:cubicBezTo>
                    <a:cubicBezTo>
                      <a:pt x="10230" y="16937"/>
                      <a:pt x="11971" y="16378"/>
                      <a:pt x="13683" y="15819"/>
                    </a:cubicBezTo>
                    <a:cubicBezTo>
                      <a:pt x="13767" y="15784"/>
                      <a:pt x="13888" y="15755"/>
                      <a:pt x="13973" y="15727"/>
                    </a:cubicBezTo>
                    <a:cubicBezTo>
                      <a:pt x="14390" y="15578"/>
                      <a:pt x="14772" y="15430"/>
                      <a:pt x="15097" y="15168"/>
                    </a:cubicBezTo>
                    <a:cubicBezTo>
                      <a:pt x="16364" y="14192"/>
                      <a:pt x="16364" y="11688"/>
                      <a:pt x="15685" y="10365"/>
                    </a:cubicBezTo>
                    <a:cubicBezTo>
                      <a:pt x="15479" y="9947"/>
                      <a:pt x="15126" y="9593"/>
                      <a:pt x="14829" y="9211"/>
                    </a:cubicBezTo>
                    <a:cubicBezTo>
                      <a:pt x="13654" y="7648"/>
                      <a:pt x="13711" y="5879"/>
                      <a:pt x="13442" y="4083"/>
                    </a:cubicBezTo>
                    <a:cubicBezTo>
                      <a:pt x="13209" y="2491"/>
                      <a:pt x="11942" y="1253"/>
                      <a:pt x="10556" y="574"/>
                    </a:cubicBezTo>
                    <a:cubicBezTo>
                      <a:pt x="9766" y="190"/>
                      <a:pt x="8915" y="0"/>
                      <a:pt x="8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3583450" y="4300352"/>
                <a:ext cx="20878" cy="548655"/>
              </a:xfrm>
              <a:custGeom>
                <a:avLst/>
                <a:gdLst/>
                <a:ahLst/>
                <a:cxnLst/>
                <a:rect l="l" t="t" r="r" b="b"/>
                <a:pathLst>
                  <a:path w="617" h="19370" extrusionOk="0">
                    <a:moveTo>
                      <a:pt x="29" y="0"/>
                    </a:moveTo>
                    <a:cubicBezTo>
                      <a:pt x="1" y="0"/>
                      <a:pt x="1" y="28"/>
                      <a:pt x="1" y="28"/>
                    </a:cubicBezTo>
                    <a:lnTo>
                      <a:pt x="560" y="19334"/>
                    </a:lnTo>
                    <a:lnTo>
                      <a:pt x="588" y="19370"/>
                    </a:lnTo>
                    <a:cubicBezTo>
                      <a:pt x="616" y="19334"/>
                      <a:pt x="616" y="19334"/>
                      <a:pt x="616" y="19306"/>
                    </a:cubicBezTo>
                    <a:lnTo>
                      <a:pt x="58" y="28"/>
                    </a:lnTo>
                    <a:cubicBezTo>
                      <a:pt x="58" y="2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328061" y="4302246"/>
                <a:ext cx="509623" cy="548668"/>
              </a:xfrm>
              <a:custGeom>
                <a:avLst/>
                <a:gdLst/>
                <a:ahLst/>
                <a:cxnLst/>
                <a:rect l="l" t="t" r="r" b="b"/>
                <a:pathLst>
                  <a:path w="15062" h="16216" extrusionOk="0">
                    <a:moveTo>
                      <a:pt x="7429" y="64"/>
                    </a:moveTo>
                    <a:cubicBezTo>
                      <a:pt x="8193" y="64"/>
                      <a:pt x="8992" y="241"/>
                      <a:pt x="9671" y="595"/>
                    </a:cubicBezTo>
                    <a:cubicBezTo>
                      <a:pt x="11143" y="1331"/>
                      <a:pt x="12147" y="2569"/>
                      <a:pt x="12324" y="3892"/>
                    </a:cubicBezTo>
                    <a:cubicBezTo>
                      <a:pt x="12381" y="4245"/>
                      <a:pt x="12409" y="4599"/>
                      <a:pt x="12437" y="4953"/>
                    </a:cubicBezTo>
                    <a:cubicBezTo>
                      <a:pt x="12586" y="6311"/>
                      <a:pt x="12734" y="7577"/>
                      <a:pt x="13590" y="8759"/>
                    </a:cubicBezTo>
                    <a:cubicBezTo>
                      <a:pt x="13675" y="8879"/>
                      <a:pt x="13767" y="8992"/>
                      <a:pt x="13852" y="9112"/>
                    </a:cubicBezTo>
                    <a:cubicBezTo>
                      <a:pt x="14029" y="9346"/>
                      <a:pt x="14241" y="9586"/>
                      <a:pt x="14383" y="9848"/>
                    </a:cubicBezTo>
                    <a:cubicBezTo>
                      <a:pt x="14977" y="11030"/>
                      <a:pt x="15005" y="13414"/>
                      <a:pt x="13852" y="14362"/>
                    </a:cubicBezTo>
                    <a:cubicBezTo>
                      <a:pt x="13534" y="14595"/>
                      <a:pt x="13180" y="14744"/>
                      <a:pt x="12826" y="14857"/>
                    </a:cubicBezTo>
                    <a:cubicBezTo>
                      <a:pt x="12734" y="14892"/>
                      <a:pt x="12650" y="14921"/>
                      <a:pt x="12558" y="14949"/>
                    </a:cubicBezTo>
                    <a:cubicBezTo>
                      <a:pt x="11022" y="15479"/>
                      <a:pt x="9402" y="16010"/>
                      <a:pt x="7754" y="16130"/>
                    </a:cubicBezTo>
                    <a:cubicBezTo>
                      <a:pt x="7549" y="16159"/>
                      <a:pt x="7308" y="16159"/>
                      <a:pt x="7075" y="16159"/>
                    </a:cubicBezTo>
                    <a:cubicBezTo>
                      <a:pt x="5957" y="16159"/>
                      <a:pt x="4804" y="15982"/>
                      <a:pt x="3715" y="15805"/>
                    </a:cubicBezTo>
                    <a:cubicBezTo>
                      <a:pt x="3566" y="15805"/>
                      <a:pt x="3418" y="15777"/>
                      <a:pt x="3276" y="15741"/>
                    </a:cubicBezTo>
                    <a:cubicBezTo>
                      <a:pt x="1861" y="15564"/>
                      <a:pt x="651" y="15387"/>
                      <a:pt x="326" y="13796"/>
                    </a:cubicBezTo>
                    <a:cubicBezTo>
                      <a:pt x="121" y="12826"/>
                      <a:pt x="57" y="11822"/>
                      <a:pt x="121" y="10853"/>
                    </a:cubicBezTo>
                    <a:cubicBezTo>
                      <a:pt x="149" y="10322"/>
                      <a:pt x="234" y="9763"/>
                      <a:pt x="531" y="9289"/>
                    </a:cubicBezTo>
                    <a:cubicBezTo>
                      <a:pt x="651" y="9084"/>
                      <a:pt x="828" y="8936"/>
                      <a:pt x="977" y="8759"/>
                    </a:cubicBezTo>
                    <a:cubicBezTo>
                      <a:pt x="1033" y="8702"/>
                      <a:pt x="1118" y="8638"/>
                      <a:pt x="1182" y="8554"/>
                    </a:cubicBezTo>
                    <a:cubicBezTo>
                      <a:pt x="2123" y="7521"/>
                      <a:pt x="2356" y="6226"/>
                      <a:pt x="2597" y="4988"/>
                    </a:cubicBezTo>
                    <a:cubicBezTo>
                      <a:pt x="2802" y="3835"/>
                      <a:pt x="3007" y="2746"/>
                      <a:pt x="3715" y="1833"/>
                    </a:cubicBezTo>
                    <a:cubicBezTo>
                      <a:pt x="4599" y="708"/>
                      <a:pt x="5957" y="64"/>
                      <a:pt x="7429" y="64"/>
                    </a:cubicBezTo>
                    <a:close/>
                    <a:moveTo>
                      <a:pt x="7429" y="1"/>
                    </a:moveTo>
                    <a:cubicBezTo>
                      <a:pt x="5957" y="1"/>
                      <a:pt x="4571" y="651"/>
                      <a:pt x="3658" y="1805"/>
                    </a:cubicBezTo>
                    <a:cubicBezTo>
                      <a:pt x="2951" y="2717"/>
                      <a:pt x="2745" y="3863"/>
                      <a:pt x="2533" y="4953"/>
                    </a:cubicBezTo>
                    <a:cubicBezTo>
                      <a:pt x="2300" y="6226"/>
                      <a:pt x="2066" y="7492"/>
                      <a:pt x="1118" y="8525"/>
                    </a:cubicBezTo>
                    <a:cubicBezTo>
                      <a:pt x="1062" y="8582"/>
                      <a:pt x="1005" y="8667"/>
                      <a:pt x="942" y="8730"/>
                    </a:cubicBezTo>
                    <a:cubicBezTo>
                      <a:pt x="765" y="8879"/>
                      <a:pt x="623" y="9056"/>
                      <a:pt x="475" y="9261"/>
                    </a:cubicBezTo>
                    <a:cubicBezTo>
                      <a:pt x="177" y="9728"/>
                      <a:pt x="93" y="10322"/>
                      <a:pt x="57" y="10824"/>
                    </a:cubicBezTo>
                    <a:cubicBezTo>
                      <a:pt x="1" y="11822"/>
                      <a:pt x="57" y="12855"/>
                      <a:pt x="269" y="13831"/>
                    </a:cubicBezTo>
                    <a:cubicBezTo>
                      <a:pt x="588" y="15451"/>
                      <a:pt x="1889" y="15628"/>
                      <a:pt x="3276" y="15805"/>
                    </a:cubicBezTo>
                    <a:cubicBezTo>
                      <a:pt x="3418" y="15833"/>
                      <a:pt x="3538" y="15861"/>
                      <a:pt x="3686" y="15861"/>
                    </a:cubicBezTo>
                    <a:cubicBezTo>
                      <a:pt x="4804" y="16038"/>
                      <a:pt x="5929" y="16215"/>
                      <a:pt x="7075" y="16215"/>
                    </a:cubicBezTo>
                    <a:cubicBezTo>
                      <a:pt x="7308" y="16215"/>
                      <a:pt x="7549" y="16215"/>
                      <a:pt x="7754" y="16187"/>
                    </a:cubicBezTo>
                    <a:cubicBezTo>
                      <a:pt x="9431" y="16067"/>
                      <a:pt x="11022" y="15536"/>
                      <a:pt x="12586" y="15005"/>
                    </a:cubicBezTo>
                    <a:cubicBezTo>
                      <a:pt x="12678" y="14977"/>
                      <a:pt x="12763" y="14949"/>
                      <a:pt x="12855" y="14921"/>
                    </a:cubicBezTo>
                    <a:cubicBezTo>
                      <a:pt x="13208" y="14800"/>
                      <a:pt x="13562" y="14652"/>
                      <a:pt x="13888" y="14390"/>
                    </a:cubicBezTo>
                    <a:cubicBezTo>
                      <a:pt x="15062" y="13442"/>
                      <a:pt x="15034" y="11001"/>
                      <a:pt x="14446" y="9820"/>
                    </a:cubicBezTo>
                    <a:cubicBezTo>
                      <a:pt x="14298" y="9551"/>
                      <a:pt x="14093" y="9289"/>
                      <a:pt x="13916" y="9056"/>
                    </a:cubicBezTo>
                    <a:cubicBezTo>
                      <a:pt x="13824" y="8964"/>
                      <a:pt x="13711" y="8844"/>
                      <a:pt x="13647" y="8730"/>
                    </a:cubicBezTo>
                    <a:cubicBezTo>
                      <a:pt x="12763" y="7577"/>
                      <a:pt x="12650" y="6283"/>
                      <a:pt x="12501" y="4953"/>
                    </a:cubicBezTo>
                    <a:cubicBezTo>
                      <a:pt x="12473" y="4599"/>
                      <a:pt x="12437" y="4245"/>
                      <a:pt x="12381" y="3892"/>
                    </a:cubicBezTo>
                    <a:cubicBezTo>
                      <a:pt x="12204" y="2540"/>
                      <a:pt x="11199" y="1302"/>
                      <a:pt x="9700" y="567"/>
                    </a:cubicBezTo>
                    <a:cubicBezTo>
                      <a:pt x="8992" y="213"/>
                      <a:pt x="8228" y="1"/>
                      <a:pt x="7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734024" y="4439890"/>
                <a:ext cx="7951" cy="38098"/>
              </a:xfrm>
              <a:custGeom>
                <a:avLst/>
                <a:gdLst/>
                <a:ahLst/>
                <a:cxnLst/>
                <a:rect l="l" t="t" r="r" b="b"/>
                <a:pathLst>
                  <a:path w="235" h="1126" extrusionOk="0">
                    <a:moveTo>
                      <a:pt x="29" y="0"/>
                    </a:moveTo>
                    <a:cubicBezTo>
                      <a:pt x="1" y="0"/>
                      <a:pt x="1" y="36"/>
                      <a:pt x="1" y="36"/>
                    </a:cubicBezTo>
                    <a:cubicBezTo>
                      <a:pt x="121" y="390"/>
                      <a:pt x="178" y="743"/>
                      <a:pt x="149" y="1097"/>
                    </a:cubicBezTo>
                    <a:lnTo>
                      <a:pt x="178" y="1125"/>
                    </a:lnTo>
                    <a:cubicBezTo>
                      <a:pt x="206" y="1125"/>
                      <a:pt x="206" y="1097"/>
                      <a:pt x="206" y="1097"/>
                    </a:cubicBezTo>
                    <a:cubicBezTo>
                      <a:pt x="234" y="708"/>
                      <a:pt x="178" y="354"/>
                      <a:pt x="57" y="36"/>
                    </a:cubicBezTo>
                    <a:cubicBezTo>
                      <a:pt x="57" y="0"/>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740960" y="4494940"/>
                <a:ext cx="31873" cy="91727"/>
              </a:xfrm>
              <a:custGeom>
                <a:avLst/>
                <a:gdLst/>
                <a:ahLst/>
                <a:cxnLst/>
                <a:rect l="l" t="t" r="r" b="b"/>
                <a:pathLst>
                  <a:path w="942" h="2711" extrusionOk="0">
                    <a:moveTo>
                      <a:pt x="57" y="1"/>
                    </a:moveTo>
                    <a:lnTo>
                      <a:pt x="29" y="29"/>
                    </a:lnTo>
                    <a:cubicBezTo>
                      <a:pt x="1" y="970"/>
                      <a:pt x="298" y="1946"/>
                      <a:pt x="913" y="2682"/>
                    </a:cubicBezTo>
                    <a:lnTo>
                      <a:pt x="913" y="2710"/>
                    </a:lnTo>
                    <a:lnTo>
                      <a:pt x="942" y="2710"/>
                    </a:lnTo>
                    <a:lnTo>
                      <a:pt x="942" y="2653"/>
                    </a:lnTo>
                    <a:cubicBezTo>
                      <a:pt x="355" y="1911"/>
                      <a:pt x="57" y="970"/>
                      <a:pt x="93" y="29"/>
                    </a:cubicBezTo>
                    <a:cubicBezTo>
                      <a:pt x="93" y="29"/>
                      <a:pt x="93"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33866" y="4522720"/>
                <a:ext cx="9846" cy="38064"/>
              </a:xfrm>
              <a:custGeom>
                <a:avLst/>
                <a:gdLst/>
                <a:ahLst/>
                <a:cxnLst/>
                <a:rect l="l" t="t" r="r" b="b"/>
                <a:pathLst>
                  <a:path w="291" h="1125" extrusionOk="0">
                    <a:moveTo>
                      <a:pt x="262" y="0"/>
                    </a:moveTo>
                    <a:cubicBezTo>
                      <a:pt x="234" y="0"/>
                      <a:pt x="234" y="0"/>
                      <a:pt x="234" y="28"/>
                    </a:cubicBezTo>
                    <a:cubicBezTo>
                      <a:pt x="206" y="382"/>
                      <a:pt x="149" y="736"/>
                      <a:pt x="0" y="1061"/>
                    </a:cubicBezTo>
                    <a:lnTo>
                      <a:pt x="0" y="1125"/>
                    </a:lnTo>
                    <a:lnTo>
                      <a:pt x="29" y="1125"/>
                    </a:lnTo>
                    <a:cubicBezTo>
                      <a:pt x="29" y="1125"/>
                      <a:pt x="29" y="1090"/>
                      <a:pt x="57" y="1090"/>
                    </a:cubicBezTo>
                    <a:cubicBezTo>
                      <a:pt x="206" y="771"/>
                      <a:pt x="262" y="382"/>
                      <a:pt x="291" y="28"/>
                    </a:cubicBezTo>
                    <a:cubicBezTo>
                      <a:pt x="291" y="0"/>
                      <a:pt x="291"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446791" y="4559567"/>
                <a:ext cx="5075" cy="21113"/>
              </a:xfrm>
              <a:custGeom>
                <a:avLst/>
                <a:gdLst/>
                <a:ahLst/>
                <a:cxnLst/>
                <a:rect l="l" t="t" r="r" b="b"/>
                <a:pathLst>
                  <a:path w="150" h="624" extrusionOk="0">
                    <a:moveTo>
                      <a:pt x="121" y="1"/>
                    </a:moveTo>
                    <a:cubicBezTo>
                      <a:pt x="121" y="1"/>
                      <a:pt x="85" y="1"/>
                      <a:pt x="85" y="36"/>
                    </a:cubicBezTo>
                    <a:lnTo>
                      <a:pt x="1" y="595"/>
                    </a:lnTo>
                    <a:cubicBezTo>
                      <a:pt x="1" y="623"/>
                      <a:pt x="29" y="623"/>
                      <a:pt x="29" y="623"/>
                    </a:cubicBezTo>
                    <a:lnTo>
                      <a:pt x="57" y="623"/>
                    </a:lnTo>
                    <a:lnTo>
                      <a:pt x="149" y="36"/>
                    </a:lnTo>
                    <a:cubicBezTo>
                      <a:pt x="149" y="36"/>
                      <a:pt x="149" y="1"/>
                      <a:pt x="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0" name="Google Shape;1290;p43"/>
          <p:cNvGrpSpPr/>
          <p:nvPr/>
        </p:nvGrpSpPr>
        <p:grpSpPr>
          <a:xfrm>
            <a:off x="3467140" y="4279075"/>
            <a:ext cx="360758" cy="258297"/>
            <a:chOff x="4992850" y="4345375"/>
            <a:chExt cx="607336" cy="638400"/>
          </a:xfrm>
        </p:grpSpPr>
        <p:sp>
          <p:nvSpPr>
            <p:cNvPr id="1291" name="Google Shape;1291;p43"/>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43"/>
          <p:cNvGrpSpPr/>
          <p:nvPr/>
        </p:nvGrpSpPr>
        <p:grpSpPr>
          <a:xfrm>
            <a:off x="5001147" y="1017735"/>
            <a:ext cx="3429621" cy="3207869"/>
            <a:chOff x="3889166" y="370287"/>
            <a:chExt cx="1437755" cy="1344793"/>
          </a:xfrm>
        </p:grpSpPr>
        <p:sp>
          <p:nvSpPr>
            <p:cNvPr id="1294" name="Google Shape;1294;p43"/>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5274407" y="370287"/>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5228494" y="370287"/>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26982" y="775855"/>
            <a:ext cx="3831219" cy="3201964"/>
          </a:xfrm>
        </p:spPr>
        <p:txBody>
          <a:bodyPr/>
          <a:lstStyle/>
          <a:p>
            <a:pPr>
              <a:buNone/>
            </a:pPr>
            <a:r>
              <a:rPr lang="en-US" dirty="0" smtClean="0"/>
              <a:t>As we conclude, I’d like to reflect on the</a:t>
            </a:r>
          </a:p>
          <a:p>
            <a:pPr>
              <a:buNone/>
            </a:pPr>
            <a:r>
              <a:rPr lang="en-US" dirty="0" smtClean="0"/>
              <a:t>journey of developing the Computer Science</a:t>
            </a:r>
          </a:p>
          <a:p>
            <a:pPr>
              <a:buNone/>
            </a:pPr>
            <a:r>
              <a:rPr lang="en-US" dirty="0" smtClean="0"/>
              <a:t>Department Website. From</a:t>
            </a:r>
          </a:p>
          <a:p>
            <a:pPr>
              <a:buNone/>
            </a:pPr>
            <a:r>
              <a:rPr lang="en-US" dirty="0" smtClean="0"/>
              <a:t>conceptualization to execution, this project</a:t>
            </a:r>
          </a:p>
          <a:p>
            <a:pPr>
              <a:buNone/>
            </a:pPr>
            <a:r>
              <a:rPr lang="en-US" dirty="0" smtClean="0"/>
              <a:t>has been driven by a desire to enhance our</a:t>
            </a:r>
          </a:p>
          <a:p>
            <a:pPr>
              <a:buNone/>
            </a:pPr>
            <a:r>
              <a:rPr lang="en-US" dirty="0" smtClean="0"/>
              <a:t>academic environment through technology.</a:t>
            </a:r>
          </a:p>
          <a:p>
            <a:pPr>
              <a:buNone/>
            </a:pPr>
            <a:r>
              <a:rPr lang="en-US" dirty="0" smtClean="0"/>
              <a:t>The website stands as a crucial tool for our</a:t>
            </a:r>
          </a:p>
          <a:p>
            <a:pPr>
              <a:buNone/>
            </a:pPr>
            <a:r>
              <a:rPr lang="en-US" dirty="0" smtClean="0"/>
              <a:t>students and faculty, facilitating better</a:t>
            </a:r>
          </a:p>
          <a:p>
            <a:pPr>
              <a:buNone/>
            </a:pPr>
            <a:r>
              <a:rPr lang="en-US" dirty="0" smtClean="0"/>
              <a:t>access to information and resources. We</a:t>
            </a:r>
          </a:p>
          <a:p>
            <a:pPr>
              <a:buNone/>
            </a:pPr>
            <a:r>
              <a:rPr lang="en-US" dirty="0" smtClean="0"/>
              <a:t>remain committed to its continuous</a:t>
            </a:r>
          </a:p>
          <a:p>
            <a:pPr>
              <a:buNone/>
            </a:pPr>
            <a:r>
              <a:rPr lang="en-US" dirty="0" smtClean="0"/>
              <a:t>development, ensuring it grows and adapts</a:t>
            </a:r>
          </a:p>
          <a:p>
            <a:pPr>
              <a:buNone/>
            </a:pPr>
            <a:r>
              <a:rPr lang="en-US" dirty="0" smtClean="0"/>
              <a:t>to meet the evolving needs of our</a:t>
            </a:r>
          </a:p>
          <a:p>
            <a:pPr>
              <a:buNone/>
            </a:pPr>
            <a:r>
              <a:rPr lang="en-US" dirty="0" smtClean="0"/>
              <a:t>department. Thank you for your attention</a:t>
            </a:r>
          </a:p>
          <a:p>
            <a:pPr>
              <a:buNone/>
            </a:pPr>
            <a:r>
              <a:rPr lang="en-US" dirty="0" smtClean="0"/>
              <a:t>and support in this endeavor.</a:t>
            </a:r>
          </a:p>
          <a:p>
            <a:pPr>
              <a:buNone/>
            </a:pPr>
            <a:endParaRPr lang="en-US" dirty="0"/>
          </a:p>
        </p:txBody>
      </p:sp>
      <p:pic>
        <p:nvPicPr>
          <p:cNvPr id="6" name="Picture 5" descr="WhatsApp Image 2024-06-20 at 10.35.13 PM.jpeg"/>
          <p:cNvPicPr>
            <a:picLocks noChangeAspect="1"/>
          </p:cNvPicPr>
          <p:nvPr/>
        </p:nvPicPr>
        <p:blipFill>
          <a:blip r:embed="rId2"/>
          <a:stretch>
            <a:fillRect/>
          </a:stretch>
        </p:blipFill>
        <p:spPr>
          <a:xfrm>
            <a:off x="621722" y="685799"/>
            <a:ext cx="3820391" cy="382039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49"/>
          <p:cNvSpPr txBox="1">
            <a:spLocks noGrp="1"/>
          </p:cNvSpPr>
          <p:nvPr>
            <p:ph type="title"/>
          </p:nvPr>
        </p:nvSpPr>
        <p:spPr>
          <a:xfrm>
            <a:off x="670125" y="1317426"/>
            <a:ext cx="4572900" cy="17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Do you have any Question?</a:t>
            </a:r>
            <a:endParaRPr sz="3600" dirty="0"/>
          </a:p>
        </p:txBody>
      </p:sp>
      <p:grpSp>
        <p:nvGrpSpPr>
          <p:cNvPr id="1388" name="Google Shape;1388;p49"/>
          <p:cNvGrpSpPr/>
          <p:nvPr/>
        </p:nvGrpSpPr>
        <p:grpSpPr>
          <a:xfrm>
            <a:off x="3793280" y="843383"/>
            <a:ext cx="4955121" cy="3760735"/>
            <a:chOff x="3793280" y="843383"/>
            <a:chExt cx="4955121" cy="3760735"/>
          </a:xfrm>
        </p:grpSpPr>
        <p:sp>
          <p:nvSpPr>
            <p:cNvPr id="1389" name="Google Shape;1389;p49"/>
            <p:cNvSpPr/>
            <p:nvPr/>
          </p:nvSpPr>
          <p:spPr>
            <a:xfrm>
              <a:off x="6353631" y="1846814"/>
              <a:ext cx="2394769" cy="197379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6193364" y="1417471"/>
              <a:ext cx="815928" cy="1020576"/>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49"/>
            <p:cNvGrpSpPr/>
            <p:nvPr/>
          </p:nvGrpSpPr>
          <p:grpSpPr>
            <a:xfrm>
              <a:off x="5350673" y="843383"/>
              <a:ext cx="2350000" cy="1348751"/>
              <a:chOff x="6516473" y="1820321"/>
              <a:chExt cx="2350000" cy="1348751"/>
            </a:xfrm>
          </p:grpSpPr>
          <p:grpSp>
            <p:nvGrpSpPr>
              <p:cNvPr id="1392" name="Google Shape;1392;p49"/>
              <p:cNvGrpSpPr/>
              <p:nvPr/>
            </p:nvGrpSpPr>
            <p:grpSpPr>
              <a:xfrm>
                <a:off x="6516473" y="1820321"/>
                <a:ext cx="1504917" cy="1021126"/>
                <a:chOff x="5128378" y="1759883"/>
                <a:chExt cx="525423" cy="356526"/>
              </a:xfrm>
            </p:grpSpPr>
            <p:sp>
              <p:nvSpPr>
                <p:cNvPr id="1393" name="Google Shape;1393;p49"/>
                <p:cNvSpPr/>
                <p:nvPr/>
              </p:nvSpPr>
              <p:spPr>
                <a:xfrm>
                  <a:off x="5128378" y="1759883"/>
                  <a:ext cx="525423" cy="356526"/>
                </a:xfrm>
                <a:custGeom>
                  <a:avLst/>
                  <a:gdLst/>
                  <a:ahLst/>
                  <a:cxnLst/>
                  <a:rect l="l" t="t" r="r" b="b"/>
                  <a:pathLst>
                    <a:path w="15119" h="10259" extrusionOk="0">
                      <a:moveTo>
                        <a:pt x="114" y="1"/>
                      </a:moveTo>
                      <a:cubicBezTo>
                        <a:pt x="58" y="1"/>
                        <a:pt x="1" y="58"/>
                        <a:pt x="1" y="150"/>
                      </a:cubicBezTo>
                      <a:lnTo>
                        <a:pt x="1" y="10139"/>
                      </a:lnTo>
                      <a:cubicBezTo>
                        <a:pt x="1" y="10195"/>
                        <a:pt x="58" y="10259"/>
                        <a:pt x="114" y="10259"/>
                      </a:cubicBezTo>
                      <a:lnTo>
                        <a:pt x="15006" y="10259"/>
                      </a:lnTo>
                      <a:cubicBezTo>
                        <a:pt x="15062" y="10259"/>
                        <a:pt x="15119" y="10195"/>
                        <a:pt x="15119" y="10139"/>
                      </a:cubicBezTo>
                      <a:lnTo>
                        <a:pt x="15119" y="150"/>
                      </a:lnTo>
                      <a:cubicBezTo>
                        <a:pt x="15119" y="58"/>
                        <a:pt x="15062" y="1"/>
                        <a:pt x="15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9"/>
                <p:cNvSpPr/>
                <p:nvPr/>
              </p:nvSpPr>
              <p:spPr>
                <a:xfrm>
                  <a:off x="5472603" y="1829458"/>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9"/>
                <p:cNvSpPr/>
                <p:nvPr/>
              </p:nvSpPr>
              <p:spPr>
                <a:xfrm>
                  <a:off x="5405948" y="1829458"/>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9"/>
                <p:cNvSpPr/>
                <p:nvPr/>
              </p:nvSpPr>
              <p:spPr>
                <a:xfrm>
                  <a:off x="5362924" y="1829458"/>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9"/>
                <p:cNvSpPr/>
                <p:nvPr/>
              </p:nvSpPr>
              <p:spPr>
                <a:xfrm>
                  <a:off x="5341308" y="1829458"/>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9"/>
                <p:cNvSpPr/>
                <p:nvPr/>
              </p:nvSpPr>
              <p:spPr>
                <a:xfrm>
                  <a:off x="5198960" y="1829458"/>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9"/>
                <p:cNvSpPr/>
                <p:nvPr/>
              </p:nvSpPr>
              <p:spPr>
                <a:xfrm>
                  <a:off x="5513403" y="1858233"/>
                  <a:ext cx="102555" cy="7159"/>
                </a:xfrm>
                <a:custGeom>
                  <a:avLst/>
                  <a:gdLst/>
                  <a:ahLst/>
                  <a:cxnLst/>
                  <a:rect l="l" t="t" r="r" b="b"/>
                  <a:pathLst>
                    <a:path w="2951" h="206" extrusionOk="0">
                      <a:moveTo>
                        <a:pt x="0" y="1"/>
                      </a:moveTo>
                      <a:lnTo>
                        <a:pt x="0" y="206"/>
                      </a:lnTo>
                      <a:lnTo>
                        <a:pt x="2950" y="206"/>
                      </a:lnTo>
                      <a:lnTo>
                        <a:pt x="2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9"/>
                <p:cNvSpPr/>
                <p:nvPr/>
              </p:nvSpPr>
              <p:spPr>
                <a:xfrm>
                  <a:off x="5355799" y="1858233"/>
                  <a:ext cx="133033" cy="7159"/>
                </a:xfrm>
                <a:custGeom>
                  <a:avLst/>
                  <a:gdLst/>
                  <a:ahLst/>
                  <a:cxnLst/>
                  <a:rect l="l" t="t" r="r" b="b"/>
                  <a:pathLst>
                    <a:path w="3828" h="206" extrusionOk="0">
                      <a:moveTo>
                        <a:pt x="1" y="1"/>
                      </a:moveTo>
                      <a:lnTo>
                        <a:pt x="1" y="206"/>
                      </a:lnTo>
                      <a:lnTo>
                        <a:pt x="3828" y="206"/>
                      </a:lnTo>
                      <a:lnTo>
                        <a:pt x="3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9"/>
                <p:cNvSpPr/>
                <p:nvPr/>
              </p:nvSpPr>
              <p:spPr>
                <a:xfrm>
                  <a:off x="5318927" y="1858233"/>
                  <a:ext cx="14283" cy="7159"/>
                </a:xfrm>
                <a:custGeom>
                  <a:avLst/>
                  <a:gdLst/>
                  <a:ahLst/>
                  <a:cxnLst/>
                  <a:rect l="l" t="t" r="r" b="b"/>
                  <a:pathLst>
                    <a:path w="411" h="206" extrusionOk="0">
                      <a:moveTo>
                        <a:pt x="1" y="1"/>
                      </a:moveTo>
                      <a:lnTo>
                        <a:pt x="1" y="206"/>
                      </a:lnTo>
                      <a:lnTo>
                        <a:pt x="411" y="206"/>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9"/>
                <p:cNvSpPr/>
                <p:nvPr/>
              </p:nvSpPr>
              <p:spPr>
                <a:xfrm>
                  <a:off x="5223531" y="1858233"/>
                  <a:ext cx="67663" cy="7159"/>
                </a:xfrm>
                <a:custGeom>
                  <a:avLst/>
                  <a:gdLst/>
                  <a:ahLst/>
                  <a:cxnLst/>
                  <a:rect l="l" t="t" r="r" b="b"/>
                  <a:pathLst>
                    <a:path w="1947" h="206" extrusionOk="0">
                      <a:moveTo>
                        <a:pt x="1" y="1"/>
                      </a:moveTo>
                      <a:lnTo>
                        <a:pt x="1" y="206"/>
                      </a:lnTo>
                      <a:lnTo>
                        <a:pt x="1946" y="206"/>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5163061" y="1858233"/>
                  <a:ext cx="40104" cy="7159"/>
                </a:xfrm>
                <a:custGeom>
                  <a:avLst/>
                  <a:gdLst/>
                  <a:ahLst/>
                  <a:cxnLst/>
                  <a:rect l="l" t="t" r="r" b="b"/>
                  <a:pathLst>
                    <a:path w="1154" h="206" extrusionOk="0">
                      <a:moveTo>
                        <a:pt x="0" y="1"/>
                      </a:moveTo>
                      <a:lnTo>
                        <a:pt x="0" y="206"/>
                      </a:lnTo>
                      <a:lnTo>
                        <a:pt x="1154" y="206"/>
                      </a:lnTo>
                      <a:lnTo>
                        <a:pt x="1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5472603" y="1941083"/>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5405948" y="1941083"/>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5362924" y="1941083"/>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5341308" y="1941083"/>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5198960" y="1941083"/>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9"/>
                <p:cNvSpPr/>
                <p:nvPr/>
              </p:nvSpPr>
              <p:spPr>
                <a:xfrm>
                  <a:off x="5513403" y="1970832"/>
                  <a:ext cx="76977" cy="6186"/>
                </a:xfrm>
                <a:custGeom>
                  <a:avLst/>
                  <a:gdLst/>
                  <a:ahLst/>
                  <a:cxnLst/>
                  <a:rect l="l" t="t" r="r" b="b"/>
                  <a:pathLst>
                    <a:path w="2215" h="178" extrusionOk="0">
                      <a:moveTo>
                        <a:pt x="0" y="1"/>
                      </a:moveTo>
                      <a:lnTo>
                        <a:pt x="0" y="178"/>
                      </a:lnTo>
                      <a:lnTo>
                        <a:pt x="2215" y="178"/>
                      </a:lnTo>
                      <a:lnTo>
                        <a:pt x="2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9"/>
                <p:cNvSpPr/>
                <p:nvPr/>
              </p:nvSpPr>
              <p:spPr>
                <a:xfrm>
                  <a:off x="5379396" y="1970832"/>
                  <a:ext cx="109436" cy="6186"/>
                </a:xfrm>
                <a:custGeom>
                  <a:avLst/>
                  <a:gdLst/>
                  <a:ahLst/>
                  <a:cxnLst/>
                  <a:rect l="l" t="t" r="r" b="b"/>
                  <a:pathLst>
                    <a:path w="3149" h="178" extrusionOk="0">
                      <a:moveTo>
                        <a:pt x="1" y="1"/>
                      </a:moveTo>
                      <a:lnTo>
                        <a:pt x="1" y="178"/>
                      </a:lnTo>
                      <a:lnTo>
                        <a:pt x="3149" y="178"/>
                      </a:lnTo>
                      <a:lnTo>
                        <a:pt x="3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5337380" y="1970832"/>
                  <a:ext cx="12302" cy="6186"/>
                </a:xfrm>
                <a:custGeom>
                  <a:avLst/>
                  <a:gdLst/>
                  <a:ahLst/>
                  <a:cxnLst/>
                  <a:rect l="l" t="t" r="r" b="b"/>
                  <a:pathLst>
                    <a:path w="354"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5223531" y="1970832"/>
                  <a:ext cx="93206" cy="6186"/>
                </a:xfrm>
                <a:custGeom>
                  <a:avLst/>
                  <a:gdLst/>
                  <a:ahLst/>
                  <a:cxnLst/>
                  <a:rect l="l" t="t" r="r" b="b"/>
                  <a:pathLst>
                    <a:path w="2682" h="178" extrusionOk="0">
                      <a:moveTo>
                        <a:pt x="1" y="1"/>
                      </a:moveTo>
                      <a:lnTo>
                        <a:pt x="1" y="178"/>
                      </a:lnTo>
                      <a:lnTo>
                        <a:pt x="2682" y="178"/>
                      </a:lnTo>
                      <a:lnTo>
                        <a:pt x="2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9"/>
                <p:cNvSpPr/>
                <p:nvPr/>
              </p:nvSpPr>
              <p:spPr>
                <a:xfrm>
                  <a:off x="5183704" y="1970832"/>
                  <a:ext cx="26586" cy="6186"/>
                </a:xfrm>
                <a:custGeom>
                  <a:avLst/>
                  <a:gdLst/>
                  <a:ahLst/>
                  <a:cxnLst/>
                  <a:rect l="l" t="t" r="r" b="b"/>
                  <a:pathLst>
                    <a:path w="765" h="178" extrusionOk="0">
                      <a:moveTo>
                        <a:pt x="29" y="1"/>
                      </a:moveTo>
                      <a:lnTo>
                        <a:pt x="1" y="178"/>
                      </a:lnTo>
                      <a:lnTo>
                        <a:pt x="765" y="178"/>
                      </a:lnTo>
                      <a:lnTo>
                        <a:pt x="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9"/>
                <p:cNvSpPr/>
                <p:nvPr/>
              </p:nvSpPr>
              <p:spPr>
                <a:xfrm>
                  <a:off x="5551492" y="2002561"/>
                  <a:ext cx="38888" cy="7159"/>
                </a:xfrm>
                <a:custGeom>
                  <a:avLst/>
                  <a:gdLst/>
                  <a:ahLst/>
                  <a:cxnLst/>
                  <a:rect l="l" t="t" r="r" b="b"/>
                  <a:pathLst>
                    <a:path w="1119" h="206" extrusionOk="0">
                      <a:moveTo>
                        <a:pt x="1" y="0"/>
                      </a:moveTo>
                      <a:lnTo>
                        <a:pt x="1" y="206"/>
                      </a:lnTo>
                      <a:lnTo>
                        <a:pt x="1119" y="206"/>
                      </a:lnTo>
                      <a:lnTo>
                        <a:pt x="1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5405948" y="2002561"/>
                  <a:ext cx="125908" cy="7159"/>
                </a:xfrm>
                <a:custGeom>
                  <a:avLst/>
                  <a:gdLst/>
                  <a:ahLst/>
                  <a:cxnLst/>
                  <a:rect l="l" t="t" r="r" b="b"/>
                  <a:pathLst>
                    <a:path w="3623" h="206" extrusionOk="0">
                      <a:moveTo>
                        <a:pt x="1" y="0"/>
                      </a:moveTo>
                      <a:lnTo>
                        <a:pt x="1" y="206"/>
                      </a:lnTo>
                      <a:lnTo>
                        <a:pt x="3623" y="206"/>
                      </a:lnTo>
                      <a:lnTo>
                        <a:pt x="36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9"/>
                <p:cNvSpPr/>
                <p:nvPr/>
              </p:nvSpPr>
              <p:spPr>
                <a:xfrm>
                  <a:off x="5347459" y="2002561"/>
                  <a:ext cx="35934" cy="7159"/>
                </a:xfrm>
                <a:custGeom>
                  <a:avLst/>
                  <a:gdLst/>
                  <a:ahLst/>
                  <a:cxnLst/>
                  <a:rect l="l" t="t" r="r" b="b"/>
                  <a:pathLst>
                    <a:path w="1034" h="206" extrusionOk="0">
                      <a:moveTo>
                        <a:pt x="0" y="0"/>
                      </a:moveTo>
                      <a:lnTo>
                        <a:pt x="0" y="206"/>
                      </a:lnTo>
                      <a:lnTo>
                        <a:pt x="1033" y="206"/>
                      </a:ln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9"/>
                <p:cNvSpPr/>
                <p:nvPr/>
              </p:nvSpPr>
              <p:spPr>
                <a:xfrm>
                  <a:off x="5198960" y="2002561"/>
                  <a:ext cx="129106" cy="7159"/>
                </a:xfrm>
                <a:custGeom>
                  <a:avLst/>
                  <a:gdLst/>
                  <a:ahLst/>
                  <a:cxnLst/>
                  <a:rect l="l" t="t" r="r" b="b"/>
                  <a:pathLst>
                    <a:path w="3715" h="206" extrusionOk="0">
                      <a:moveTo>
                        <a:pt x="0" y="0"/>
                      </a:moveTo>
                      <a:lnTo>
                        <a:pt x="0" y="206"/>
                      </a:lnTo>
                      <a:lnTo>
                        <a:pt x="3714" y="206"/>
                      </a:lnTo>
                      <a:lnTo>
                        <a:pt x="3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9"/>
                <p:cNvSpPr/>
                <p:nvPr/>
              </p:nvSpPr>
              <p:spPr>
                <a:xfrm>
                  <a:off x="5513403" y="2032309"/>
                  <a:ext cx="76977" cy="6186"/>
                </a:xfrm>
                <a:custGeom>
                  <a:avLst/>
                  <a:gdLst/>
                  <a:ahLst/>
                  <a:cxnLst/>
                  <a:rect l="l" t="t" r="r" b="b"/>
                  <a:pathLst>
                    <a:path w="2215" h="178" extrusionOk="0">
                      <a:moveTo>
                        <a:pt x="0" y="0"/>
                      </a:moveTo>
                      <a:lnTo>
                        <a:pt x="0" y="177"/>
                      </a:lnTo>
                      <a:lnTo>
                        <a:pt x="2215" y="177"/>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5379396" y="2032309"/>
                  <a:ext cx="109436" cy="6186"/>
                </a:xfrm>
                <a:custGeom>
                  <a:avLst/>
                  <a:gdLst/>
                  <a:ahLst/>
                  <a:cxnLst/>
                  <a:rect l="l" t="t" r="r" b="b"/>
                  <a:pathLst>
                    <a:path w="3149" h="178" extrusionOk="0">
                      <a:moveTo>
                        <a:pt x="1" y="0"/>
                      </a:moveTo>
                      <a:lnTo>
                        <a:pt x="1" y="177"/>
                      </a:lnTo>
                      <a:lnTo>
                        <a:pt x="3149" y="177"/>
                      </a:lnTo>
                      <a:lnTo>
                        <a:pt x="3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5337380" y="2032309"/>
                  <a:ext cx="12302" cy="6186"/>
                </a:xfrm>
                <a:custGeom>
                  <a:avLst/>
                  <a:gdLst/>
                  <a:ahLst/>
                  <a:cxnLst/>
                  <a:rect l="l" t="t" r="r" b="b"/>
                  <a:pathLst>
                    <a:path w="354" h="178" extrusionOk="0">
                      <a:moveTo>
                        <a:pt x="0" y="0"/>
                      </a:moveTo>
                      <a:lnTo>
                        <a:pt x="0" y="177"/>
                      </a:lnTo>
                      <a:lnTo>
                        <a:pt x="354" y="177"/>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5223531" y="2031336"/>
                  <a:ext cx="93206" cy="7159"/>
                </a:xfrm>
                <a:custGeom>
                  <a:avLst/>
                  <a:gdLst/>
                  <a:ahLst/>
                  <a:cxnLst/>
                  <a:rect l="l" t="t" r="r" b="b"/>
                  <a:pathLst>
                    <a:path w="2682" h="206" extrusionOk="0">
                      <a:moveTo>
                        <a:pt x="1" y="0"/>
                      </a:moveTo>
                      <a:lnTo>
                        <a:pt x="1" y="205"/>
                      </a:lnTo>
                      <a:lnTo>
                        <a:pt x="2682" y="205"/>
                      </a:lnTo>
                      <a:lnTo>
                        <a:pt x="2682" y="2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5183704" y="2031336"/>
                  <a:ext cx="26586" cy="7159"/>
                </a:xfrm>
                <a:custGeom>
                  <a:avLst/>
                  <a:gdLst/>
                  <a:ahLst/>
                  <a:cxnLst/>
                  <a:rect l="l" t="t" r="r" b="b"/>
                  <a:pathLst>
                    <a:path w="765" h="206" extrusionOk="0">
                      <a:moveTo>
                        <a:pt x="29" y="0"/>
                      </a:moveTo>
                      <a:lnTo>
                        <a:pt x="1" y="205"/>
                      </a:lnTo>
                      <a:lnTo>
                        <a:pt x="765" y="205"/>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5599451" y="1995437"/>
                  <a:ext cx="20678" cy="25578"/>
                </a:xfrm>
                <a:custGeom>
                  <a:avLst/>
                  <a:gdLst/>
                  <a:ahLst/>
                  <a:cxnLst/>
                  <a:rect l="l" t="t" r="r" b="b"/>
                  <a:pathLst>
                    <a:path w="595" h="736" extrusionOk="0">
                      <a:moveTo>
                        <a:pt x="121" y="0"/>
                      </a:moveTo>
                      <a:lnTo>
                        <a:pt x="36" y="177"/>
                      </a:lnTo>
                      <a:lnTo>
                        <a:pt x="298" y="354"/>
                      </a:lnTo>
                      <a:lnTo>
                        <a:pt x="0" y="587"/>
                      </a:lnTo>
                      <a:lnTo>
                        <a:pt x="92" y="736"/>
                      </a:lnTo>
                      <a:lnTo>
                        <a:pt x="595"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5595524" y="1822333"/>
                  <a:ext cx="21408" cy="25613"/>
                </a:xfrm>
                <a:custGeom>
                  <a:avLst/>
                  <a:gdLst/>
                  <a:ahLst/>
                  <a:cxnLst/>
                  <a:rect l="l" t="t" r="r" b="b"/>
                  <a:pathLst>
                    <a:path w="616" h="737" extrusionOk="0">
                      <a:moveTo>
                        <a:pt x="503" y="1"/>
                      </a:moveTo>
                      <a:lnTo>
                        <a:pt x="0" y="355"/>
                      </a:lnTo>
                      <a:lnTo>
                        <a:pt x="531" y="737"/>
                      </a:lnTo>
                      <a:lnTo>
                        <a:pt x="616" y="560"/>
                      </a:lnTo>
                      <a:lnTo>
                        <a:pt x="326" y="355"/>
                      </a:lnTo>
                      <a:lnTo>
                        <a:pt x="587" y="149"/>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5166258" y="1820387"/>
                  <a:ext cx="21408" cy="25578"/>
                </a:xfrm>
                <a:custGeom>
                  <a:avLst/>
                  <a:gdLst/>
                  <a:ahLst/>
                  <a:cxnLst/>
                  <a:rect l="l" t="t" r="r" b="b"/>
                  <a:pathLst>
                    <a:path w="616" h="736" extrusionOk="0">
                      <a:moveTo>
                        <a:pt x="121" y="0"/>
                      </a:moveTo>
                      <a:lnTo>
                        <a:pt x="29" y="142"/>
                      </a:lnTo>
                      <a:lnTo>
                        <a:pt x="298" y="354"/>
                      </a:lnTo>
                      <a:lnTo>
                        <a:pt x="0" y="559"/>
                      </a:lnTo>
                      <a:lnTo>
                        <a:pt x="85" y="736"/>
                      </a:lnTo>
                      <a:lnTo>
                        <a:pt x="616"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5138456" y="1786434"/>
                  <a:ext cx="2259" cy="59531"/>
                </a:xfrm>
                <a:custGeom>
                  <a:avLst/>
                  <a:gdLst/>
                  <a:ahLst/>
                  <a:cxnLst/>
                  <a:rect l="l" t="t" r="r" b="b"/>
                  <a:pathLst>
                    <a:path w="65" h="1713" extrusionOk="0">
                      <a:moveTo>
                        <a:pt x="36" y="1"/>
                      </a:moveTo>
                      <a:cubicBezTo>
                        <a:pt x="1" y="1"/>
                        <a:pt x="1" y="1"/>
                        <a:pt x="1" y="29"/>
                      </a:cubicBezTo>
                      <a:lnTo>
                        <a:pt x="1" y="1685"/>
                      </a:lnTo>
                      <a:cubicBezTo>
                        <a:pt x="1" y="1713"/>
                        <a:pt x="1" y="1713"/>
                        <a:pt x="36" y="1713"/>
                      </a:cubicBezTo>
                      <a:cubicBezTo>
                        <a:pt x="65" y="1713"/>
                        <a:pt x="65" y="1713"/>
                        <a:pt x="65" y="1685"/>
                      </a:cubicBezTo>
                      <a:lnTo>
                        <a:pt x="65" y="29"/>
                      </a:lnTo>
                      <a:cubicBezTo>
                        <a:pt x="65" y="1"/>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9"/>
                <p:cNvSpPr/>
                <p:nvPr/>
              </p:nvSpPr>
              <p:spPr>
                <a:xfrm>
                  <a:off x="5138456" y="1858233"/>
                  <a:ext cx="2259" cy="19461"/>
                </a:xfrm>
                <a:custGeom>
                  <a:avLst/>
                  <a:gdLst/>
                  <a:ahLst/>
                  <a:cxnLst/>
                  <a:rect l="l" t="t" r="r" b="b"/>
                  <a:pathLst>
                    <a:path w="65" h="560" extrusionOk="0">
                      <a:moveTo>
                        <a:pt x="36" y="1"/>
                      </a:moveTo>
                      <a:cubicBezTo>
                        <a:pt x="1" y="1"/>
                        <a:pt x="1" y="29"/>
                        <a:pt x="1" y="29"/>
                      </a:cubicBezTo>
                      <a:lnTo>
                        <a:pt x="1" y="531"/>
                      </a:lnTo>
                      <a:cubicBezTo>
                        <a:pt x="1" y="560"/>
                        <a:pt x="1" y="560"/>
                        <a:pt x="36" y="560"/>
                      </a:cubicBezTo>
                      <a:cubicBezTo>
                        <a:pt x="65" y="560"/>
                        <a:pt x="65" y="560"/>
                        <a:pt x="65" y="531"/>
                      </a:cubicBezTo>
                      <a:lnTo>
                        <a:pt x="65" y="29"/>
                      </a:lnTo>
                      <a:cubicBezTo>
                        <a:pt x="65" y="29"/>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9"/>
                <p:cNvSpPr/>
                <p:nvPr/>
              </p:nvSpPr>
              <p:spPr>
                <a:xfrm>
                  <a:off x="5140680" y="1775139"/>
                  <a:ext cx="38888" cy="2259"/>
                </a:xfrm>
                <a:custGeom>
                  <a:avLst/>
                  <a:gdLst/>
                  <a:ahLst/>
                  <a:cxnLst/>
                  <a:rect l="l" t="t" r="r" b="b"/>
                  <a:pathLst>
                    <a:path w="1119" h="65" extrusionOk="0">
                      <a:moveTo>
                        <a:pt x="29" y="1"/>
                      </a:moveTo>
                      <a:cubicBezTo>
                        <a:pt x="1" y="1"/>
                        <a:pt x="1" y="1"/>
                        <a:pt x="1" y="29"/>
                      </a:cubicBezTo>
                      <a:cubicBezTo>
                        <a:pt x="1" y="29"/>
                        <a:pt x="1" y="64"/>
                        <a:pt x="29" y="64"/>
                      </a:cubicBezTo>
                      <a:lnTo>
                        <a:pt x="1090" y="64"/>
                      </a:lnTo>
                      <a:lnTo>
                        <a:pt x="1118" y="29"/>
                      </a:lnTo>
                      <a:cubicBezTo>
                        <a:pt x="1118" y="1"/>
                        <a:pt x="1090"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49"/>
              <p:cNvGrpSpPr/>
              <p:nvPr/>
            </p:nvGrpSpPr>
            <p:grpSpPr>
              <a:xfrm>
                <a:off x="7367131" y="2189551"/>
                <a:ext cx="1499343" cy="979520"/>
                <a:chOff x="5425374" y="2441175"/>
                <a:chExt cx="523477" cy="341999"/>
              </a:xfrm>
            </p:grpSpPr>
            <p:sp>
              <p:nvSpPr>
                <p:cNvPr id="1430" name="Google Shape;1430;p49"/>
                <p:cNvSpPr/>
                <p:nvPr/>
              </p:nvSpPr>
              <p:spPr>
                <a:xfrm>
                  <a:off x="5425374" y="2441175"/>
                  <a:ext cx="523477" cy="341999"/>
                </a:xfrm>
                <a:custGeom>
                  <a:avLst/>
                  <a:gdLst/>
                  <a:ahLst/>
                  <a:cxnLst/>
                  <a:rect l="l" t="t" r="r" b="b"/>
                  <a:pathLst>
                    <a:path w="15063" h="9841" extrusionOk="0">
                      <a:moveTo>
                        <a:pt x="121" y="0"/>
                      </a:moveTo>
                      <a:cubicBezTo>
                        <a:pt x="57" y="0"/>
                        <a:pt x="1" y="57"/>
                        <a:pt x="1" y="113"/>
                      </a:cubicBezTo>
                      <a:lnTo>
                        <a:pt x="1" y="9727"/>
                      </a:lnTo>
                      <a:cubicBezTo>
                        <a:pt x="1" y="9784"/>
                        <a:pt x="57" y="9840"/>
                        <a:pt x="121" y="9840"/>
                      </a:cubicBezTo>
                      <a:lnTo>
                        <a:pt x="14949" y="9840"/>
                      </a:lnTo>
                      <a:cubicBezTo>
                        <a:pt x="15005" y="9840"/>
                        <a:pt x="15062" y="9784"/>
                        <a:pt x="15062" y="9727"/>
                      </a:cubicBezTo>
                      <a:lnTo>
                        <a:pt x="15062" y="113"/>
                      </a:lnTo>
                      <a:cubicBezTo>
                        <a:pt x="15062" y="57"/>
                        <a:pt x="15005" y="0"/>
                        <a:pt x="149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5485879" y="2485172"/>
                  <a:ext cx="118749" cy="9140"/>
                </a:xfrm>
                <a:custGeom>
                  <a:avLst/>
                  <a:gdLst/>
                  <a:ahLst/>
                  <a:cxnLst/>
                  <a:rect l="l" t="t" r="r" b="b"/>
                  <a:pathLst>
                    <a:path w="3417" h="263" extrusionOk="0">
                      <a:moveTo>
                        <a:pt x="0" y="0"/>
                      </a:moveTo>
                      <a:lnTo>
                        <a:pt x="0" y="262"/>
                      </a:lnTo>
                      <a:lnTo>
                        <a:pt x="3417" y="262"/>
                      </a:lnTo>
                      <a:lnTo>
                        <a:pt x="34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5625272" y="2485172"/>
                  <a:ext cx="46985" cy="9140"/>
                </a:xfrm>
                <a:custGeom>
                  <a:avLst/>
                  <a:gdLst/>
                  <a:ahLst/>
                  <a:cxnLst/>
                  <a:rect l="l" t="t" r="r" b="b"/>
                  <a:pathLst>
                    <a:path w="1352" h="263" extrusionOk="0">
                      <a:moveTo>
                        <a:pt x="0" y="0"/>
                      </a:moveTo>
                      <a:lnTo>
                        <a:pt x="0" y="262"/>
                      </a:lnTo>
                      <a:lnTo>
                        <a:pt x="1351" y="262"/>
                      </a:lnTo>
                      <a:lnTo>
                        <a:pt x="13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5685498" y="2485172"/>
                  <a:ext cx="30756" cy="9140"/>
                </a:xfrm>
                <a:custGeom>
                  <a:avLst/>
                  <a:gdLst/>
                  <a:ahLst/>
                  <a:cxnLst/>
                  <a:rect l="l" t="t" r="r" b="b"/>
                  <a:pathLst>
                    <a:path w="885" h="263" extrusionOk="0">
                      <a:moveTo>
                        <a:pt x="0" y="0"/>
                      </a:moveTo>
                      <a:lnTo>
                        <a:pt x="0" y="262"/>
                      </a:lnTo>
                      <a:lnTo>
                        <a:pt x="885" y="262"/>
                      </a:lnTo>
                      <a:lnTo>
                        <a:pt x="8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5725568" y="2485172"/>
                  <a:ext cx="12337" cy="9140"/>
                </a:xfrm>
                <a:custGeom>
                  <a:avLst/>
                  <a:gdLst/>
                  <a:ahLst/>
                  <a:cxnLst/>
                  <a:rect l="l" t="t" r="r" b="b"/>
                  <a:pathLst>
                    <a:path w="355" h="263" extrusionOk="0">
                      <a:moveTo>
                        <a:pt x="1" y="0"/>
                      </a:moveTo>
                      <a:lnTo>
                        <a:pt x="1" y="262"/>
                      </a:lnTo>
                      <a:lnTo>
                        <a:pt x="354" y="262"/>
                      </a:lnTo>
                      <a:lnTo>
                        <a:pt x="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5754343" y="2485172"/>
                  <a:ext cx="127854" cy="9140"/>
                </a:xfrm>
                <a:custGeom>
                  <a:avLst/>
                  <a:gdLst/>
                  <a:ahLst/>
                  <a:cxnLst/>
                  <a:rect l="l" t="t" r="r" b="b"/>
                  <a:pathLst>
                    <a:path w="3679" h="263" extrusionOk="0">
                      <a:moveTo>
                        <a:pt x="0" y="0"/>
                      </a:moveTo>
                      <a:lnTo>
                        <a:pt x="0" y="262"/>
                      </a:lnTo>
                      <a:lnTo>
                        <a:pt x="3679" y="262"/>
                      </a:lnTo>
                      <a:lnTo>
                        <a:pt x="3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5460301" y="2511723"/>
                  <a:ext cx="103528" cy="9383"/>
                </a:xfrm>
                <a:custGeom>
                  <a:avLst/>
                  <a:gdLst/>
                  <a:ahLst/>
                  <a:cxnLst/>
                  <a:rect l="l" t="t" r="r" b="b"/>
                  <a:pathLst>
                    <a:path w="2979" h="270" extrusionOk="0">
                      <a:moveTo>
                        <a:pt x="0" y="0"/>
                      </a:moveTo>
                      <a:lnTo>
                        <a:pt x="0" y="269"/>
                      </a:lnTo>
                      <a:lnTo>
                        <a:pt x="2979" y="269"/>
                      </a:lnTo>
                      <a:lnTo>
                        <a:pt x="29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5588399" y="2511723"/>
                  <a:ext cx="135222" cy="9383"/>
                </a:xfrm>
                <a:custGeom>
                  <a:avLst/>
                  <a:gdLst/>
                  <a:ahLst/>
                  <a:cxnLst/>
                  <a:rect l="l" t="t" r="r" b="b"/>
                  <a:pathLst>
                    <a:path w="3891" h="270" extrusionOk="0">
                      <a:moveTo>
                        <a:pt x="0" y="0"/>
                      </a:moveTo>
                      <a:lnTo>
                        <a:pt x="0" y="269"/>
                      </a:lnTo>
                      <a:lnTo>
                        <a:pt x="3891" y="269"/>
                      </a:lnTo>
                      <a:lnTo>
                        <a:pt x="38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5745968" y="2511723"/>
                  <a:ext cx="15534" cy="9383"/>
                </a:xfrm>
                <a:custGeom>
                  <a:avLst/>
                  <a:gdLst/>
                  <a:ahLst/>
                  <a:cxnLst/>
                  <a:rect l="l" t="t" r="r" b="b"/>
                  <a:pathLst>
                    <a:path w="447" h="270" extrusionOk="0">
                      <a:moveTo>
                        <a:pt x="1" y="0"/>
                      </a:moveTo>
                      <a:lnTo>
                        <a:pt x="1" y="269"/>
                      </a:lnTo>
                      <a:lnTo>
                        <a:pt x="446" y="269"/>
                      </a:lnTo>
                      <a:lnTo>
                        <a:pt x="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5788992" y="2511723"/>
                  <a:ext cx="68636" cy="9383"/>
                </a:xfrm>
                <a:custGeom>
                  <a:avLst/>
                  <a:gdLst/>
                  <a:ahLst/>
                  <a:cxnLst/>
                  <a:rect l="l" t="t" r="r" b="b"/>
                  <a:pathLst>
                    <a:path w="1975" h="270" extrusionOk="0">
                      <a:moveTo>
                        <a:pt x="1" y="0"/>
                      </a:moveTo>
                      <a:lnTo>
                        <a:pt x="1" y="269"/>
                      </a:lnTo>
                      <a:lnTo>
                        <a:pt x="1974" y="269"/>
                      </a:lnTo>
                      <a:lnTo>
                        <a:pt x="1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5878237" y="2511723"/>
                  <a:ext cx="39861" cy="9383"/>
                </a:xfrm>
                <a:custGeom>
                  <a:avLst/>
                  <a:gdLst/>
                  <a:ahLst/>
                  <a:cxnLst/>
                  <a:rect l="l" t="t" r="r" b="b"/>
                  <a:pathLst>
                    <a:path w="1147" h="270" extrusionOk="0">
                      <a:moveTo>
                        <a:pt x="1" y="0"/>
                      </a:moveTo>
                      <a:lnTo>
                        <a:pt x="1" y="269"/>
                      </a:lnTo>
                      <a:lnTo>
                        <a:pt x="1147" y="26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5485879" y="2542444"/>
                  <a:ext cx="118749" cy="9383"/>
                </a:xfrm>
                <a:custGeom>
                  <a:avLst/>
                  <a:gdLst/>
                  <a:ahLst/>
                  <a:cxnLst/>
                  <a:rect l="l" t="t" r="r" b="b"/>
                  <a:pathLst>
                    <a:path w="3417" h="270" extrusionOk="0">
                      <a:moveTo>
                        <a:pt x="0" y="1"/>
                      </a:moveTo>
                      <a:lnTo>
                        <a:pt x="0" y="269"/>
                      </a:lnTo>
                      <a:lnTo>
                        <a:pt x="3417" y="269"/>
                      </a:lnTo>
                      <a:lnTo>
                        <a:pt x="34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5625272" y="2542444"/>
                  <a:ext cx="46985" cy="9383"/>
                </a:xfrm>
                <a:custGeom>
                  <a:avLst/>
                  <a:gdLst/>
                  <a:ahLst/>
                  <a:cxnLst/>
                  <a:rect l="l" t="t" r="r" b="b"/>
                  <a:pathLst>
                    <a:path w="1352" h="270" extrusionOk="0">
                      <a:moveTo>
                        <a:pt x="0" y="1"/>
                      </a:moveTo>
                      <a:lnTo>
                        <a:pt x="0" y="269"/>
                      </a:lnTo>
                      <a:lnTo>
                        <a:pt x="1351" y="269"/>
                      </a:lnTo>
                      <a:lnTo>
                        <a:pt x="1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685498" y="2542444"/>
                  <a:ext cx="30756" cy="9383"/>
                </a:xfrm>
                <a:custGeom>
                  <a:avLst/>
                  <a:gdLst/>
                  <a:ahLst/>
                  <a:cxnLst/>
                  <a:rect l="l" t="t" r="r" b="b"/>
                  <a:pathLst>
                    <a:path w="885" h="270" extrusionOk="0">
                      <a:moveTo>
                        <a:pt x="0" y="1"/>
                      </a:moveTo>
                      <a:lnTo>
                        <a:pt x="0" y="269"/>
                      </a:lnTo>
                      <a:lnTo>
                        <a:pt x="885" y="269"/>
                      </a:lnTo>
                      <a:lnTo>
                        <a:pt x="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725568" y="2542444"/>
                  <a:ext cx="12337" cy="9383"/>
                </a:xfrm>
                <a:custGeom>
                  <a:avLst/>
                  <a:gdLst/>
                  <a:ahLst/>
                  <a:cxnLst/>
                  <a:rect l="l" t="t" r="r" b="b"/>
                  <a:pathLst>
                    <a:path w="355" h="270" extrusionOk="0">
                      <a:moveTo>
                        <a:pt x="1" y="1"/>
                      </a:moveTo>
                      <a:lnTo>
                        <a:pt x="1" y="269"/>
                      </a:lnTo>
                      <a:lnTo>
                        <a:pt x="354" y="269"/>
                      </a:lnTo>
                      <a:lnTo>
                        <a:pt x="3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5754343" y="2542444"/>
                  <a:ext cx="127854" cy="9383"/>
                </a:xfrm>
                <a:custGeom>
                  <a:avLst/>
                  <a:gdLst/>
                  <a:ahLst/>
                  <a:cxnLst/>
                  <a:rect l="l" t="t" r="r" b="b"/>
                  <a:pathLst>
                    <a:path w="3679" h="270" extrusionOk="0">
                      <a:moveTo>
                        <a:pt x="0" y="1"/>
                      </a:moveTo>
                      <a:lnTo>
                        <a:pt x="0" y="269"/>
                      </a:lnTo>
                      <a:lnTo>
                        <a:pt x="3679" y="269"/>
                      </a:lnTo>
                      <a:lnTo>
                        <a:pt x="36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5485879" y="2568995"/>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5588399" y="2568995"/>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5729738" y="2568995"/>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5762441" y="2568995"/>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5869896" y="2568022"/>
                  <a:ext cx="27802" cy="10356"/>
                </a:xfrm>
                <a:custGeom>
                  <a:avLst/>
                  <a:gdLst/>
                  <a:ahLst/>
                  <a:cxnLst/>
                  <a:rect l="l" t="t" r="r" b="b"/>
                  <a:pathLst>
                    <a:path w="800" h="298" extrusionOk="0">
                      <a:moveTo>
                        <a:pt x="800" y="0"/>
                      </a:moveTo>
                      <a:lnTo>
                        <a:pt x="0" y="29"/>
                      </a:lnTo>
                      <a:lnTo>
                        <a:pt x="36" y="298"/>
                      </a:lnTo>
                      <a:lnTo>
                        <a:pt x="800" y="269"/>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5485879" y="2644965"/>
                  <a:ext cx="39861" cy="8167"/>
                </a:xfrm>
                <a:custGeom>
                  <a:avLst/>
                  <a:gdLst/>
                  <a:ahLst/>
                  <a:cxnLst/>
                  <a:rect l="l" t="t" r="r" b="b"/>
                  <a:pathLst>
                    <a:path w="1147" h="235" extrusionOk="0">
                      <a:moveTo>
                        <a:pt x="0" y="1"/>
                      </a:moveTo>
                      <a:lnTo>
                        <a:pt x="0" y="234"/>
                      </a:lnTo>
                      <a:lnTo>
                        <a:pt x="1146" y="234"/>
                      </a:lnTo>
                      <a:lnTo>
                        <a:pt x="1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5545375" y="2644965"/>
                  <a:ext cx="126881" cy="8167"/>
                </a:xfrm>
                <a:custGeom>
                  <a:avLst/>
                  <a:gdLst/>
                  <a:ahLst/>
                  <a:cxnLst/>
                  <a:rect l="l" t="t" r="r" b="b"/>
                  <a:pathLst>
                    <a:path w="3651" h="235" extrusionOk="0">
                      <a:moveTo>
                        <a:pt x="0" y="1"/>
                      </a:moveTo>
                      <a:lnTo>
                        <a:pt x="0" y="234"/>
                      </a:lnTo>
                      <a:lnTo>
                        <a:pt x="3650" y="234"/>
                      </a:lnTo>
                      <a:lnTo>
                        <a:pt x="36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5695820" y="2644965"/>
                  <a:ext cx="35934" cy="8167"/>
                </a:xfrm>
                <a:custGeom>
                  <a:avLst/>
                  <a:gdLst/>
                  <a:ahLst/>
                  <a:cxnLst/>
                  <a:rect l="l" t="t" r="r" b="b"/>
                  <a:pathLst>
                    <a:path w="1034" h="235" extrusionOk="0">
                      <a:moveTo>
                        <a:pt x="1" y="1"/>
                      </a:moveTo>
                      <a:lnTo>
                        <a:pt x="1" y="234"/>
                      </a:lnTo>
                      <a:lnTo>
                        <a:pt x="1033" y="234"/>
                      </a:ln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5752119" y="2644965"/>
                  <a:ext cx="130079" cy="8167"/>
                </a:xfrm>
                <a:custGeom>
                  <a:avLst/>
                  <a:gdLst/>
                  <a:ahLst/>
                  <a:cxnLst/>
                  <a:rect l="l" t="t" r="r" b="b"/>
                  <a:pathLst>
                    <a:path w="3743" h="235" extrusionOk="0">
                      <a:moveTo>
                        <a:pt x="1" y="1"/>
                      </a:moveTo>
                      <a:lnTo>
                        <a:pt x="1" y="234"/>
                      </a:lnTo>
                      <a:lnTo>
                        <a:pt x="3743" y="234"/>
                      </a:lnTo>
                      <a:lnTo>
                        <a:pt x="37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5485879" y="2671516"/>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5588399" y="2671516"/>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5729738" y="2671516"/>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9"/>
                <p:cNvSpPr/>
                <p:nvPr/>
              </p:nvSpPr>
              <p:spPr>
                <a:xfrm>
                  <a:off x="5762441" y="2671516"/>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5869896" y="2670543"/>
                  <a:ext cx="27802" cy="10356"/>
                </a:xfrm>
                <a:custGeom>
                  <a:avLst/>
                  <a:gdLst/>
                  <a:ahLst/>
                  <a:cxnLst/>
                  <a:rect l="l" t="t" r="r" b="b"/>
                  <a:pathLst>
                    <a:path w="800" h="298" extrusionOk="0">
                      <a:moveTo>
                        <a:pt x="800" y="0"/>
                      </a:moveTo>
                      <a:lnTo>
                        <a:pt x="0" y="29"/>
                      </a:lnTo>
                      <a:lnTo>
                        <a:pt x="36" y="298"/>
                      </a:lnTo>
                      <a:lnTo>
                        <a:pt x="800" y="262"/>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5453176" y="2637840"/>
                  <a:ext cx="20434" cy="25613"/>
                </a:xfrm>
                <a:custGeom>
                  <a:avLst/>
                  <a:gdLst/>
                  <a:ahLst/>
                  <a:cxnLst/>
                  <a:rect l="l" t="t" r="r" b="b"/>
                  <a:pathLst>
                    <a:path w="588" h="737" extrusionOk="0">
                      <a:moveTo>
                        <a:pt x="531" y="1"/>
                      </a:moveTo>
                      <a:lnTo>
                        <a:pt x="0" y="383"/>
                      </a:lnTo>
                      <a:lnTo>
                        <a:pt x="559" y="736"/>
                      </a:lnTo>
                      <a:lnTo>
                        <a:pt x="587" y="673"/>
                      </a:lnTo>
                      <a:lnTo>
                        <a:pt x="587" y="467"/>
                      </a:lnTo>
                      <a:lnTo>
                        <a:pt x="467" y="383"/>
                      </a:lnTo>
                      <a:lnTo>
                        <a:pt x="587" y="291"/>
                      </a:lnTo>
                      <a:lnTo>
                        <a:pt x="587" y="85"/>
                      </a:lnTo>
                      <a:lnTo>
                        <a:pt x="5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5937490" y="2718710"/>
                  <a:ext cx="1251" cy="44066"/>
                </a:xfrm>
                <a:custGeom>
                  <a:avLst/>
                  <a:gdLst/>
                  <a:ahLst/>
                  <a:cxnLst/>
                  <a:rect l="l" t="t" r="r" b="b"/>
                  <a:pathLst>
                    <a:path w="36" h="1268" extrusionOk="0">
                      <a:moveTo>
                        <a:pt x="1" y="1"/>
                      </a:moveTo>
                      <a:lnTo>
                        <a:pt x="1" y="1267"/>
                      </a:lnTo>
                      <a:lnTo>
                        <a:pt x="36" y="126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5937490" y="2681837"/>
                  <a:ext cx="1251" cy="16264"/>
                </a:xfrm>
                <a:custGeom>
                  <a:avLst/>
                  <a:gdLst/>
                  <a:ahLst/>
                  <a:cxnLst/>
                  <a:rect l="l" t="t" r="r" b="b"/>
                  <a:pathLst>
                    <a:path w="36" h="468" extrusionOk="0">
                      <a:moveTo>
                        <a:pt x="1" y="1"/>
                      </a:moveTo>
                      <a:lnTo>
                        <a:pt x="1" y="468"/>
                      </a:lnTo>
                      <a:lnTo>
                        <a:pt x="36" y="46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3" name="Google Shape;1463;p49"/>
            <p:cNvGrpSpPr/>
            <p:nvPr/>
          </p:nvGrpSpPr>
          <p:grpSpPr>
            <a:xfrm flipH="1">
              <a:off x="6054557" y="1846835"/>
              <a:ext cx="2376276" cy="2757284"/>
              <a:chOff x="-3325432" y="1335182"/>
              <a:chExt cx="2855071" cy="3312848"/>
            </a:xfrm>
          </p:grpSpPr>
          <p:sp>
            <p:nvSpPr>
              <p:cNvPr id="1464" name="Google Shape;1464;p49"/>
              <p:cNvSpPr/>
              <p:nvPr/>
            </p:nvSpPr>
            <p:spPr>
              <a:xfrm>
                <a:off x="-1851695" y="4281780"/>
                <a:ext cx="780055" cy="366250"/>
              </a:xfrm>
              <a:custGeom>
                <a:avLst/>
                <a:gdLst/>
                <a:ahLst/>
                <a:cxnLst/>
                <a:rect l="l" t="t" r="r" b="b"/>
                <a:pathLst>
                  <a:path w="4315" h="2026" extrusionOk="0">
                    <a:moveTo>
                      <a:pt x="1" y="1"/>
                    </a:moveTo>
                    <a:lnTo>
                      <a:pt x="217" y="2026"/>
                    </a:lnTo>
                    <a:lnTo>
                      <a:pt x="4315" y="2026"/>
                    </a:lnTo>
                    <a:cubicBezTo>
                      <a:pt x="4315" y="1740"/>
                      <a:pt x="4140" y="1497"/>
                      <a:pt x="3897" y="1365"/>
                    </a:cubicBezTo>
                    <a:cubicBezTo>
                      <a:pt x="3654" y="1212"/>
                      <a:pt x="3368" y="1169"/>
                      <a:pt x="3104" y="1101"/>
                    </a:cubicBezTo>
                    <a:cubicBezTo>
                      <a:pt x="2840" y="1058"/>
                      <a:pt x="2554" y="968"/>
                      <a:pt x="2332" y="815"/>
                    </a:cubicBezTo>
                    <a:cubicBezTo>
                      <a:pt x="2089" y="620"/>
                      <a:pt x="1957" y="334"/>
                      <a:pt x="1957" y="2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9"/>
              <p:cNvSpPr/>
              <p:nvPr/>
            </p:nvSpPr>
            <p:spPr>
              <a:xfrm>
                <a:off x="-1330861" y="3999034"/>
                <a:ext cx="860501" cy="457903"/>
              </a:xfrm>
              <a:custGeom>
                <a:avLst/>
                <a:gdLst/>
                <a:ahLst/>
                <a:cxnLst/>
                <a:rect l="l" t="t" r="r" b="b"/>
                <a:pathLst>
                  <a:path w="4760" h="2533" extrusionOk="0">
                    <a:moveTo>
                      <a:pt x="1788" y="0"/>
                    </a:moveTo>
                    <a:lnTo>
                      <a:pt x="1" y="793"/>
                    </a:lnTo>
                    <a:lnTo>
                      <a:pt x="1058" y="2532"/>
                    </a:lnTo>
                    <a:lnTo>
                      <a:pt x="4759" y="814"/>
                    </a:lnTo>
                    <a:cubicBezTo>
                      <a:pt x="4654" y="576"/>
                      <a:pt x="4389" y="418"/>
                      <a:pt x="4098" y="397"/>
                    </a:cubicBezTo>
                    <a:cubicBezTo>
                      <a:pt x="4050" y="389"/>
                      <a:pt x="4001" y="385"/>
                      <a:pt x="3952" y="385"/>
                    </a:cubicBezTo>
                    <a:cubicBezTo>
                      <a:pt x="3730" y="385"/>
                      <a:pt x="3500" y="452"/>
                      <a:pt x="3284" y="486"/>
                    </a:cubicBezTo>
                    <a:cubicBezTo>
                      <a:pt x="3098" y="531"/>
                      <a:pt x="2901" y="578"/>
                      <a:pt x="2709" y="578"/>
                    </a:cubicBezTo>
                    <a:cubicBezTo>
                      <a:pt x="2628" y="578"/>
                      <a:pt x="2548" y="570"/>
                      <a:pt x="2470" y="550"/>
                    </a:cubicBezTo>
                    <a:cubicBezTo>
                      <a:pt x="2163" y="486"/>
                      <a:pt x="1920" y="264"/>
                      <a:pt x="1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9"/>
              <p:cNvSpPr/>
              <p:nvPr/>
            </p:nvSpPr>
            <p:spPr>
              <a:xfrm>
                <a:off x="-2764465" y="1689699"/>
                <a:ext cx="354685" cy="561306"/>
              </a:xfrm>
              <a:custGeom>
                <a:avLst/>
                <a:gdLst/>
                <a:ahLst/>
                <a:cxnLst/>
                <a:rect l="l" t="t" r="r" b="b"/>
                <a:pathLst>
                  <a:path w="1962" h="3105" extrusionOk="0">
                    <a:moveTo>
                      <a:pt x="640" y="1"/>
                    </a:moveTo>
                    <a:lnTo>
                      <a:pt x="1" y="2422"/>
                    </a:lnTo>
                    <a:lnTo>
                      <a:pt x="1105" y="3104"/>
                    </a:lnTo>
                    <a:lnTo>
                      <a:pt x="1962" y="2575"/>
                    </a:lnTo>
                    <a:lnTo>
                      <a:pt x="1788" y="2047"/>
                    </a:lnTo>
                    <a:lnTo>
                      <a:pt x="1830" y="1650"/>
                    </a:lnTo>
                    <a:lnTo>
                      <a:pt x="1899" y="968"/>
                    </a:lnTo>
                    <a:lnTo>
                      <a:pt x="1454" y="635"/>
                    </a:lnTo>
                    <a:lnTo>
                      <a:pt x="640" y="1"/>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9"/>
              <p:cNvSpPr/>
              <p:nvPr/>
            </p:nvSpPr>
            <p:spPr>
              <a:xfrm>
                <a:off x="-2564700" y="1804497"/>
                <a:ext cx="143537" cy="183667"/>
              </a:xfrm>
              <a:custGeom>
                <a:avLst/>
                <a:gdLst/>
                <a:ahLst/>
                <a:cxnLst/>
                <a:rect l="l" t="t" r="r" b="b"/>
                <a:pathLst>
                  <a:path w="794" h="1016" extrusionOk="0">
                    <a:moveTo>
                      <a:pt x="349" y="0"/>
                    </a:moveTo>
                    <a:cubicBezTo>
                      <a:pt x="244" y="48"/>
                      <a:pt x="133" y="111"/>
                      <a:pt x="0" y="159"/>
                    </a:cubicBezTo>
                    <a:cubicBezTo>
                      <a:pt x="112" y="529"/>
                      <a:pt x="376" y="841"/>
                      <a:pt x="725" y="1015"/>
                    </a:cubicBezTo>
                    <a:lnTo>
                      <a:pt x="794" y="333"/>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9"/>
              <p:cNvSpPr/>
              <p:nvPr/>
            </p:nvSpPr>
            <p:spPr>
              <a:xfrm>
                <a:off x="-2664130" y="1338617"/>
                <a:ext cx="425550" cy="574684"/>
              </a:xfrm>
              <a:custGeom>
                <a:avLst/>
                <a:gdLst/>
                <a:ahLst/>
                <a:cxnLst/>
                <a:rect l="l" t="t" r="r" b="b"/>
                <a:pathLst>
                  <a:path w="2354" h="3179" extrusionOk="0">
                    <a:moveTo>
                      <a:pt x="1302" y="0"/>
                    </a:moveTo>
                    <a:cubicBezTo>
                      <a:pt x="888" y="0"/>
                      <a:pt x="602" y="148"/>
                      <a:pt x="418" y="357"/>
                    </a:cubicBezTo>
                    <a:cubicBezTo>
                      <a:pt x="154" y="621"/>
                      <a:pt x="43" y="991"/>
                      <a:pt x="22" y="1192"/>
                    </a:cubicBezTo>
                    <a:cubicBezTo>
                      <a:pt x="1" y="1234"/>
                      <a:pt x="1" y="1255"/>
                      <a:pt x="1" y="1282"/>
                    </a:cubicBezTo>
                    <a:lnTo>
                      <a:pt x="1" y="1324"/>
                    </a:lnTo>
                    <a:lnTo>
                      <a:pt x="1" y="1345"/>
                    </a:lnTo>
                    <a:lnTo>
                      <a:pt x="22" y="1414"/>
                    </a:lnTo>
                    <a:lnTo>
                      <a:pt x="43" y="1520"/>
                    </a:lnTo>
                    <a:lnTo>
                      <a:pt x="418" y="2778"/>
                    </a:lnTo>
                    <a:cubicBezTo>
                      <a:pt x="418" y="2778"/>
                      <a:pt x="745" y="3178"/>
                      <a:pt x="1214" y="3178"/>
                    </a:cubicBezTo>
                    <a:cubicBezTo>
                      <a:pt x="1387" y="3178"/>
                      <a:pt x="1580" y="3124"/>
                      <a:pt x="1782" y="2974"/>
                    </a:cubicBezTo>
                    <a:cubicBezTo>
                      <a:pt x="2179" y="2688"/>
                      <a:pt x="2353" y="1895"/>
                      <a:pt x="2290" y="1192"/>
                    </a:cubicBezTo>
                    <a:cubicBezTo>
                      <a:pt x="2269" y="1123"/>
                      <a:pt x="2248" y="1039"/>
                      <a:pt x="2248" y="970"/>
                    </a:cubicBezTo>
                    <a:cubicBezTo>
                      <a:pt x="2221" y="885"/>
                      <a:pt x="2200" y="817"/>
                      <a:pt x="2179" y="753"/>
                    </a:cubicBezTo>
                    <a:cubicBezTo>
                      <a:pt x="2179" y="727"/>
                      <a:pt x="2158" y="706"/>
                      <a:pt x="2158" y="706"/>
                    </a:cubicBezTo>
                    <a:cubicBezTo>
                      <a:pt x="2068" y="462"/>
                      <a:pt x="1936" y="267"/>
                      <a:pt x="1761" y="135"/>
                    </a:cubicBezTo>
                    <a:cubicBezTo>
                      <a:pt x="1650" y="66"/>
                      <a:pt x="1539" y="24"/>
                      <a:pt x="1386" y="2"/>
                    </a:cubicBezTo>
                    <a:cubicBezTo>
                      <a:pt x="1357" y="1"/>
                      <a:pt x="1330" y="0"/>
                      <a:pt x="1302" y="0"/>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9"/>
              <p:cNvSpPr/>
              <p:nvPr/>
            </p:nvSpPr>
            <p:spPr>
              <a:xfrm>
                <a:off x="-2664130" y="1335182"/>
                <a:ext cx="410184" cy="246758"/>
              </a:xfrm>
              <a:custGeom>
                <a:avLst/>
                <a:gdLst/>
                <a:ahLst/>
                <a:cxnLst/>
                <a:rect l="l" t="t" r="r" b="b"/>
                <a:pathLst>
                  <a:path w="2269" h="1365" extrusionOk="0">
                    <a:moveTo>
                      <a:pt x="1386" y="0"/>
                    </a:moveTo>
                    <a:cubicBezTo>
                      <a:pt x="926" y="0"/>
                      <a:pt x="614" y="154"/>
                      <a:pt x="418" y="376"/>
                    </a:cubicBezTo>
                    <a:cubicBezTo>
                      <a:pt x="154" y="640"/>
                      <a:pt x="43" y="1010"/>
                      <a:pt x="22" y="1211"/>
                    </a:cubicBezTo>
                    <a:cubicBezTo>
                      <a:pt x="1" y="1253"/>
                      <a:pt x="1" y="1274"/>
                      <a:pt x="1" y="1301"/>
                    </a:cubicBezTo>
                    <a:lnTo>
                      <a:pt x="1" y="1343"/>
                    </a:lnTo>
                    <a:lnTo>
                      <a:pt x="1" y="1364"/>
                    </a:lnTo>
                    <a:cubicBezTo>
                      <a:pt x="265" y="1301"/>
                      <a:pt x="482" y="1079"/>
                      <a:pt x="593" y="814"/>
                    </a:cubicBezTo>
                    <a:cubicBezTo>
                      <a:pt x="866" y="895"/>
                      <a:pt x="1138" y="951"/>
                      <a:pt x="1411" y="951"/>
                    </a:cubicBezTo>
                    <a:cubicBezTo>
                      <a:pt x="1514" y="951"/>
                      <a:pt x="1616" y="943"/>
                      <a:pt x="1719" y="925"/>
                    </a:cubicBezTo>
                    <a:cubicBezTo>
                      <a:pt x="1893" y="878"/>
                      <a:pt x="2047" y="836"/>
                      <a:pt x="2158" y="725"/>
                    </a:cubicBezTo>
                    <a:cubicBezTo>
                      <a:pt x="2179" y="682"/>
                      <a:pt x="2200" y="661"/>
                      <a:pt x="2221" y="640"/>
                    </a:cubicBezTo>
                    <a:cubicBezTo>
                      <a:pt x="2269" y="529"/>
                      <a:pt x="2269" y="376"/>
                      <a:pt x="2179" y="286"/>
                    </a:cubicBezTo>
                    <a:cubicBezTo>
                      <a:pt x="2115" y="175"/>
                      <a:pt x="1804" y="0"/>
                      <a:pt x="1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9"/>
              <p:cNvSpPr/>
              <p:nvPr/>
            </p:nvSpPr>
            <p:spPr>
              <a:xfrm>
                <a:off x="-2345773" y="1362842"/>
                <a:ext cx="95631" cy="191260"/>
              </a:xfrm>
              <a:custGeom>
                <a:avLst/>
                <a:gdLst/>
                <a:ahLst/>
                <a:cxnLst/>
                <a:rect l="l" t="t" r="r" b="b"/>
                <a:pathLst>
                  <a:path w="529" h="1058" extrusionOk="0">
                    <a:moveTo>
                      <a:pt x="0" y="1"/>
                    </a:moveTo>
                    <a:lnTo>
                      <a:pt x="0" y="1"/>
                    </a:lnTo>
                    <a:cubicBezTo>
                      <a:pt x="111" y="397"/>
                      <a:pt x="286" y="751"/>
                      <a:pt x="529" y="1058"/>
                    </a:cubicBezTo>
                    <a:cubicBezTo>
                      <a:pt x="508" y="989"/>
                      <a:pt x="487" y="905"/>
                      <a:pt x="487" y="836"/>
                    </a:cubicBezTo>
                    <a:cubicBezTo>
                      <a:pt x="460" y="751"/>
                      <a:pt x="439" y="683"/>
                      <a:pt x="418" y="619"/>
                    </a:cubicBezTo>
                    <a:cubicBezTo>
                      <a:pt x="418" y="593"/>
                      <a:pt x="397" y="572"/>
                      <a:pt x="397" y="572"/>
                    </a:cubicBezTo>
                    <a:cubicBezTo>
                      <a:pt x="307" y="328"/>
                      <a:pt x="175" y="13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9"/>
              <p:cNvSpPr/>
              <p:nvPr/>
            </p:nvSpPr>
            <p:spPr>
              <a:xfrm>
                <a:off x="-2731924" y="1550134"/>
                <a:ext cx="123471" cy="168844"/>
              </a:xfrm>
              <a:custGeom>
                <a:avLst/>
                <a:gdLst/>
                <a:ahLst/>
                <a:cxnLst/>
                <a:rect l="l" t="t" r="r" b="b"/>
                <a:pathLst>
                  <a:path w="683" h="934" extrusionOk="0">
                    <a:moveTo>
                      <a:pt x="460" y="1"/>
                    </a:moveTo>
                    <a:cubicBezTo>
                      <a:pt x="349" y="1"/>
                      <a:pt x="265" y="43"/>
                      <a:pt x="196" y="112"/>
                    </a:cubicBezTo>
                    <a:cubicBezTo>
                      <a:pt x="43" y="265"/>
                      <a:pt x="0" y="530"/>
                      <a:pt x="111" y="704"/>
                    </a:cubicBezTo>
                    <a:cubicBezTo>
                      <a:pt x="192" y="837"/>
                      <a:pt x="366" y="934"/>
                      <a:pt x="533" y="934"/>
                    </a:cubicBezTo>
                    <a:cubicBezTo>
                      <a:pt x="584" y="934"/>
                      <a:pt x="635" y="925"/>
                      <a:pt x="682" y="905"/>
                    </a:cubicBezTo>
                    <a:lnTo>
                      <a:pt x="682" y="154"/>
                    </a:lnTo>
                    <a:cubicBezTo>
                      <a:pt x="640" y="64"/>
                      <a:pt x="550" y="1"/>
                      <a:pt x="460"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9"/>
              <p:cNvSpPr/>
              <p:nvPr/>
            </p:nvSpPr>
            <p:spPr>
              <a:xfrm>
                <a:off x="-3237572" y="3469518"/>
                <a:ext cx="1298163" cy="1178472"/>
              </a:xfrm>
              <a:custGeom>
                <a:avLst/>
                <a:gdLst/>
                <a:ahLst/>
                <a:cxnLst/>
                <a:rect l="l" t="t" r="r" b="b"/>
                <a:pathLst>
                  <a:path w="7181" h="6519" extrusionOk="0">
                    <a:moveTo>
                      <a:pt x="0" y="0"/>
                    </a:moveTo>
                    <a:lnTo>
                      <a:pt x="0" y="6519"/>
                    </a:lnTo>
                    <a:lnTo>
                      <a:pt x="7180" y="6519"/>
                    </a:lnTo>
                    <a:lnTo>
                      <a:pt x="7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9"/>
              <p:cNvSpPr/>
              <p:nvPr/>
            </p:nvSpPr>
            <p:spPr>
              <a:xfrm>
                <a:off x="-2903125" y="2024331"/>
                <a:ext cx="1270504" cy="979801"/>
              </a:xfrm>
              <a:custGeom>
                <a:avLst/>
                <a:gdLst/>
                <a:ahLst/>
                <a:cxnLst/>
                <a:rect l="l" t="t" r="r" b="b"/>
                <a:pathLst>
                  <a:path w="7028" h="5420" extrusionOk="0">
                    <a:moveTo>
                      <a:pt x="926" y="0"/>
                    </a:moveTo>
                    <a:lnTo>
                      <a:pt x="1" y="5419"/>
                    </a:lnTo>
                    <a:lnTo>
                      <a:pt x="7027" y="5419"/>
                    </a:lnTo>
                    <a:lnTo>
                      <a:pt x="7027" y="2950"/>
                    </a:lnTo>
                    <a:lnTo>
                      <a:pt x="4913" y="2443"/>
                    </a:lnTo>
                    <a:cubicBezTo>
                      <a:pt x="4913" y="2443"/>
                      <a:pt x="4252" y="767"/>
                      <a:pt x="3987" y="529"/>
                    </a:cubicBezTo>
                    <a:cubicBezTo>
                      <a:pt x="3723" y="286"/>
                      <a:pt x="2555" y="196"/>
                      <a:pt x="2555" y="196"/>
                    </a:cubicBezTo>
                    <a:cubicBezTo>
                      <a:pt x="2370" y="437"/>
                      <a:pt x="2157" y="522"/>
                      <a:pt x="1946" y="522"/>
                    </a:cubicBezTo>
                    <a:cubicBezTo>
                      <a:pt x="1427" y="522"/>
                      <a:pt x="926"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9"/>
              <p:cNvSpPr/>
              <p:nvPr/>
            </p:nvSpPr>
            <p:spPr>
              <a:xfrm>
                <a:off x="-2433814" y="2907280"/>
                <a:ext cx="1529378" cy="1299230"/>
              </a:xfrm>
              <a:custGeom>
                <a:avLst/>
                <a:gdLst/>
                <a:ahLst/>
                <a:cxnLst/>
                <a:rect l="l" t="t" r="r" b="b"/>
                <a:pathLst>
                  <a:path w="8460" h="7187" extrusionOk="0">
                    <a:moveTo>
                      <a:pt x="3608" y="0"/>
                    </a:moveTo>
                    <a:cubicBezTo>
                      <a:pt x="2136" y="0"/>
                      <a:pt x="1" y="731"/>
                      <a:pt x="1" y="731"/>
                    </a:cubicBezTo>
                    <a:lnTo>
                      <a:pt x="4252" y="3945"/>
                    </a:lnTo>
                    <a:lnTo>
                      <a:pt x="6324" y="7186"/>
                    </a:lnTo>
                    <a:lnTo>
                      <a:pt x="8460" y="5796"/>
                    </a:lnTo>
                    <a:cubicBezTo>
                      <a:pt x="8460" y="5796"/>
                      <a:pt x="5838" y="842"/>
                      <a:pt x="4585" y="181"/>
                    </a:cubicBezTo>
                    <a:cubicBezTo>
                      <a:pt x="4340" y="52"/>
                      <a:pt x="3997" y="0"/>
                      <a:pt x="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9"/>
              <p:cNvSpPr/>
              <p:nvPr/>
            </p:nvSpPr>
            <p:spPr>
              <a:xfrm>
                <a:off x="-3038711" y="2772596"/>
                <a:ext cx="1692801" cy="1593532"/>
              </a:xfrm>
              <a:custGeom>
                <a:avLst/>
                <a:gdLst/>
                <a:ahLst/>
                <a:cxnLst/>
                <a:rect l="l" t="t" r="r" b="b"/>
                <a:pathLst>
                  <a:path w="9364" h="8815" extrusionOk="0">
                    <a:moveTo>
                      <a:pt x="418" y="1"/>
                    </a:moveTo>
                    <a:cubicBezTo>
                      <a:pt x="418" y="1"/>
                      <a:pt x="265" y="572"/>
                      <a:pt x="153" y="1280"/>
                    </a:cubicBezTo>
                    <a:cubicBezTo>
                      <a:pt x="132" y="1365"/>
                      <a:pt x="132" y="1455"/>
                      <a:pt x="111" y="1545"/>
                    </a:cubicBezTo>
                    <a:lnTo>
                      <a:pt x="111" y="1608"/>
                    </a:lnTo>
                    <a:cubicBezTo>
                      <a:pt x="0" y="2491"/>
                      <a:pt x="42" y="3480"/>
                      <a:pt x="640" y="3855"/>
                    </a:cubicBezTo>
                    <a:lnTo>
                      <a:pt x="4780" y="3855"/>
                    </a:lnTo>
                    <a:lnTo>
                      <a:pt x="6080" y="8814"/>
                    </a:lnTo>
                    <a:lnTo>
                      <a:pt x="9363" y="8814"/>
                    </a:lnTo>
                    <a:cubicBezTo>
                      <a:pt x="9363" y="8814"/>
                      <a:pt x="8105" y="2443"/>
                      <a:pt x="6720" y="1497"/>
                    </a:cubicBezTo>
                    <a:cubicBezTo>
                      <a:pt x="6144" y="1101"/>
                      <a:pt x="5329" y="968"/>
                      <a:pt x="4605" y="926"/>
                    </a:cubicBezTo>
                    <a:cubicBezTo>
                      <a:pt x="4341" y="926"/>
                      <a:pt x="3305" y="968"/>
                      <a:pt x="3104" y="989"/>
                    </a:cubicBezTo>
                    <a:lnTo>
                      <a:pt x="3061" y="989"/>
                    </a:lnTo>
                    <a:lnTo>
                      <a:pt x="2839" y="905"/>
                    </a:lnTo>
                    <a:lnTo>
                      <a:pt x="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9"/>
              <p:cNvSpPr/>
              <p:nvPr/>
            </p:nvSpPr>
            <p:spPr>
              <a:xfrm>
                <a:off x="-2457677" y="2860637"/>
                <a:ext cx="781140" cy="90930"/>
              </a:xfrm>
              <a:custGeom>
                <a:avLst/>
                <a:gdLst/>
                <a:ahLst/>
                <a:cxnLst/>
                <a:rect l="l" t="t" r="r" b="b"/>
                <a:pathLst>
                  <a:path w="4321" h="503" extrusionOk="0">
                    <a:moveTo>
                      <a:pt x="1" y="0"/>
                    </a:moveTo>
                    <a:lnTo>
                      <a:pt x="1" y="502"/>
                    </a:lnTo>
                    <a:lnTo>
                      <a:pt x="4320" y="502"/>
                    </a:lnTo>
                    <a:lnTo>
                      <a:pt x="4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9"/>
              <p:cNvSpPr/>
              <p:nvPr/>
            </p:nvSpPr>
            <p:spPr>
              <a:xfrm>
                <a:off x="-2134619" y="2425671"/>
                <a:ext cx="823984" cy="525874"/>
              </a:xfrm>
              <a:custGeom>
                <a:avLst/>
                <a:gdLst/>
                <a:ahLst/>
                <a:cxnLst/>
                <a:rect l="l" t="t" r="r" b="b"/>
                <a:pathLst>
                  <a:path w="4558" h="2909" extrusionOk="0">
                    <a:moveTo>
                      <a:pt x="572" y="1"/>
                    </a:moveTo>
                    <a:lnTo>
                      <a:pt x="1" y="2908"/>
                    </a:lnTo>
                    <a:lnTo>
                      <a:pt x="4008" y="2908"/>
                    </a:lnTo>
                    <a:lnTo>
                      <a:pt x="4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9"/>
              <p:cNvSpPr/>
              <p:nvPr/>
            </p:nvSpPr>
            <p:spPr>
              <a:xfrm>
                <a:off x="-1779925" y="2633030"/>
                <a:ext cx="114794" cy="115877"/>
              </a:xfrm>
              <a:custGeom>
                <a:avLst/>
                <a:gdLst/>
                <a:ahLst/>
                <a:cxnLst/>
                <a:rect l="l" t="t" r="r" b="b"/>
                <a:pathLst>
                  <a:path w="635" h="641" extrusionOk="0">
                    <a:moveTo>
                      <a:pt x="328" y="1"/>
                    </a:moveTo>
                    <a:cubicBezTo>
                      <a:pt x="153" y="1"/>
                      <a:pt x="0" y="133"/>
                      <a:pt x="0" y="308"/>
                    </a:cubicBezTo>
                    <a:cubicBezTo>
                      <a:pt x="0" y="487"/>
                      <a:pt x="153" y="641"/>
                      <a:pt x="328" y="641"/>
                    </a:cubicBezTo>
                    <a:cubicBezTo>
                      <a:pt x="502" y="641"/>
                      <a:pt x="635" y="487"/>
                      <a:pt x="635" y="308"/>
                    </a:cubicBezTo>
                    <a:cubicBezTo>
                      <a:pt x="635" y="133"/>
                      <a:pt x="502"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9"/>
              <p:cNvSpPr/>
              <p:nvPr/>
            </p:nvSpPr>
            <p:spPr>
              <a:xfrm>
                <a:off x="-2592360" y="2848163"/>
                <a:ext cx="310757" cy="232115"/>
              </a:xfrm>
              <a:custGeom>
                <a:avLst/>
                <a:gdLst/>
                <a:ahLst/>
                <a:cxnLst/>
                <a:rect l="l" t="t" r="r" b="b"/>
                <a:pathLst>
                  <a:path w="1719" h="1284" extrusionOk="0">
                    <a:moveTo>
                      <a:pt x="418" y="1"/>
                    </a:moveTo>
                    <a:lnTo>
                      <a:pt x="0" y="1100"/>
                    </a:lnTo>
                    <a:cubicBezTo>
                      <a:pt x="0" y="1100"/>
                      <a:pt x="870" y="1284"/>
                      <a:pt x="1225" y="1284"/>
                    </a:cubicBezTo>
                    <a:cubicBezTo>
                      <a:pt x="1295" y="1284"/>
                      <a:pt x="1346" y="1276"/>
                      <a:pt x="1364" y="1259"/>
                    </a:cubicBezTo>
                    <a:cubicBezTo>
                      <a:pt x="1428" y="1190"/>
                      <a:pt x="1385" y="1127"/>
                      <a:pt x="1385" y="1127"/>
                    </a:cubicBezTo>
                    <a:lnTo>
                      <a:pt x="1385" y="1127"/>
                    </a:lnTo>
                    <a:cubicBezTo>
                      <a:pt x="1385" y="1127"/>
                      <a:pt x="1426" y="1140"/>
                      <a:pt x="1469" y="1140"/>
                    </a:cubicBezTo>
                    <a:cubicBezTo>
                      <a:pt x="1504" y="1140"/>
                      <a:pt x="1541" y="1131"/>
                      <a:pt x="1560" y="1100"/>
                    </a:cubicBezTo>
                    <a:cubicBezTo>
                      <a:pt x="1629" y="1058"/>
                      <a:pt x="1586" y="994"/>
                      <a:pt x="1586" y="994"/>
                    </a:cubicBezTo>
                    <a:lnTo>
                      <a:pt x="1586" y="994"/>
                    </a:lnTo>
                    <a:cubicBezTo>
                      <a:pt x="1586" y="994"/>
                      <a:pt x="1594" y="996"/>
                      <a:pt x="1606" y="996"/>
                    </a:cubicBezTo>
                    <a:cubicBezTo>
                      <a:pt x="1637" y="996"/>
                      <a:pt x="1692" y="985"/>
                      <a:pt x="1692" y="905"/>
                    </a:cubicBezTo>
                    <a:cubicBezTo>
                      <a:pt x="1718" y="794"/>
                      <a:pt x="1407" y="571"/>
                      <a:pt x="1079" y="376"/>
                    </a:cubicBezTo>
                    <a:lnTo>
                      <a:pt x="1079" y="376"/>
                    </a:lnTo>
                    <a:cubicBezTo>
                      <a:pt x="1145" y="395"/>
                      <a:pt x="1206" y="405"/>
                      <a:pt x="1260" y="405"/>
                    </a:cubicBezTo>
                    <a:cubicBezTo>
                      <a:pt x="1380" y="405"/>
                      <a:pt x="1461" y="356"/>
                      <a:pt x="1475" y="265"/>
                    </a:cubicBezTo>
                    <a:cubicBezTo>
                      <a:pt x="1496" y="175"/>
                      <a:pt x="1142" y="90"/>
                      <a:pt x="836" y="69"/>
                    </a:cubicBezTo>
                    <a:cubicBezTo>
                      <a:pt x="635" y="69"/>
                      <a:pt x="418" y="1"/>
                      <a:pt x="418"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9"/>
              <p:cNvSpPr/>
              <p:nvPr/>
            </p:nvSpPr>
            <p:spPr>
              <a:xfrm>
                <a:off x="-2393680" y="2980136"/>
                <a:ext cx="92016" cy="47905"/>
              </a:xfrm>
              <a:custGeom>
                <a:avLst/>
                <a:gdLst/>
                <a:ahLst/>
                <a:cxnLst/>
                <a:rect l="l" t="t" r="r" b="b"/>
                <a:pathLst>
                  <a:path w="509" h="265" extrusionOk="0">
                    <a:moveTo>
                      <a:pt x="43" y="0"/>
                    </a:moveTo>
                    <a:lnTo>
                      <a:pt x="1" y="85"/>
                    </a:lnTo>
                    <a:cubicBezTo>
                      <a:pt x="265" y="153"/>
                      <a:pt x="440" y="264"/>
                      <a:pt x="440" y="264"/>
                    </a:cubicBezTo>
                    <a:lnTo>
                      <a:pt x="508" y="217"/>
                    </a:lnTo>
                    <a:cubicBezTo>
                      <a:pt x="508" y="217"/>
                      <a:pt x="329" y="85"/>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9"/>
              <p:cNvSpPr/>
              <p:nvPr/>
            </p:nvSpPr>
            <p:spPr>
              <a:xfrm>
                <a:off x="-2417544" y="3019185"/>
                <a:ext cx="79542" cy="32720"/>
              </a:xfrm>
              <a:custGeom>
                <a:avLst/>
                <a:gdLst/>
                <a:ahLst/>
                <a:cxnLst/>
                <a:rect l="l" t="t" r="r" b="b"/>
                <a:pathLst>
                  <a:path w="440" h="181" extrusionOk="0">
                    <a:moveTo>
                      <a:pt x="43" y="1"/>
                    </a:moveTo>
                    <a:lnTo>
                      <a:pt x="1" y="70"/>
                    </a:lnTo>
                    <a:cubicBezTo>
                      <a:pt x="196" y="112"/>
                      <a:pt x="397" y="181"/>
                      <a:pt x="397" y="181"/>
                    </a:cubicBezTo>
                    <a:lnTo>
                      <a:pt x="440" y="133"/>
                    </a:lnTo>
                    <a:cubicBezTo>
                      <a:pt x="440" y="112"/>
                      <a:pt x="244" y="48"/>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9"/>
              <p:cNvSpPr/>
              <p:nvPr/>
            </p:nvSpPr>
            <p:spPr>
              <a:xfrm>
                <a:off x="-3325432" y="2024331"/>
                <a:ext cx="840254" cy="1070550"/>
              </a:xfrm>
              <a:custGeom>
                <a:avLst/>
                <a:gdLst/>
                <a:ahLst/>
                <a:cxnLst/>
                <a:rect l="l" t="t" r="r" b="b"/>
                <a:pathLst>
                  <a:path w="4648" h="5922" extrusionOk="0">
                    <a:moveTo>
                      <a:pt x="3262" y="0"/>
                    </a:moveTo>
                    <a:cubicBezTo>
                      <a:pt x="3262" y="0"/>
                      <a:pt x="2178" y="153"/>
                      <a:pt x="1893" y="286"/>
                    </a:cubicBezTo>
                    <a:cubicBezTo>
                      <a:pt x="1586" y="439"/>
                      <a:pt x="0" y="1935"/>
                      <a:pt x="460" y="3987"/>
                    </a:cubicBezTo>
                    <a:cubicBezTo>
                      <a:pt x="571" y="4515"/>
                      <a:pt x="904" y="4891"/>
                      <a:pt x="1301" y="5155"/>
                    </a:cubicBezTo>
                    <a:cubicBezTo>
                      <a:pt x="1433" y="5261"/>
                      <a:pt x="1586" y="5329"/>
                      <a:pt x="1739" y="5419"/>
                    </a:cubicBezTo>
                    <a:cubicBezTo>
                      <a:pt x="2818" y="5922"/>
                      <a:pt x="4140" y="5922"/>
                      <a:pt x="4140" y="5922"/>
                    </a:cubicBezTo>
                    <a:lnTo>
                      <a:pt x="4425" y="5044"/>
                    </a:lnTo>
                    <a:lnTo>
                      <a:pt x="4647" y="4383"/>
                    </a:lnTo>
                    <a:lnTo>
                      <a:pt x="2950" y="3368"/>
                    </a:lnTo>
                    <a:lnTo>
                      <a:pt x="2998" y="2511"/>
                    </a:lnTo>
                    <a:lnTo>
                      <a:pt x="3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9"/>
              <p:cNvSpPr/>
              <p:nvPr/>
            </p:nvSpPr>
            <p:spPr>
              <a:xfrm>
                <a:off x="-3022441" y="3250588"/>
                <a:ext cx="138656" cy="219099"/>
              </a:xfrm>
              <a:custGeom>
                <a:avLst/>
                <a:gdLst/>
                <a:ahLst/>
                <a:cxnLst/>
                <a:rect l="l" t="t" r="r" b="b"/>
                <a:pathLst>
                  <a:path w="767" h="1212" extrusionOk="0">
                    <a:moveTo>
                      <a:pt x="0" y="0"/>
                    </a:moveTo>
                    <a:lnTo>
                      <a:pt x="0" y="90"/>
                    </a:lnTo>
                    <a:lnTo>
                      <a:pt x="439" y="90"/>
                    </a:lnTo>
                    <a:lnTo>
                      <a:pt x="682" y="1211"/>
                    </a:lnTo>
                    <a:lnTo>
                      <a:pt x="767" y="1211"/>
                    </a:lnTo>
                    <a:lnTo>
                      <a:pt x="481" y="43"/>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9"/>
              <p:cNvSpPr/>
              <p:nvPr/>
            </p:nvSpPr>
            <p:spPr>
              <a:xfrm>
                <a:off x="-2668831" y="1572732"/>
                <a:ext cx="52606" cy="49352"/>
              </a:xfrm>
              <a:custGeom>
                <a:avLst/>
                <a:gdLst/>
                <a:ahLst/>
                <a:cxnLst/>
                <a:rect l="l" t="t" r="r" b="b"/>
                <a:pathLst>
                  <a:path w="291" h="273" extrusionOk="0">
                    <a:moveTo>
                      <a:pt x="55" y="0"/>
                    </a:moveTo>
                    <a:cubicBezTo>
                      <a:pt x="36" y="0"/>
                      <a:pt x="17" y="3"/>
                      <a:pt x="0" y="8"/>
                    </a:cubicBezTo>
                    <a:lnTo>
                      <a:pt x="0" y="50"/>
                    </a:lnTo>
                    <a:cubicBezTo>
                      <a:pt x="69" y="50"/>
                      <a:pt x="132" y="50"/>
                      <a:pt x="180" y="93"/>
                    </a:cubicBezTo>
                    <a:cubicBezTo>
                      <a:pt x="222" y="140"/>
                      <a:pt x="243" y="204"/>
                      <a:pt x="243" y="272"/>
                    </a:cubicBezTo>
                    <a:lnTo>
                      <a:pt x="291" y="272"/>
                    </a:lnTo>
                    <a:cubicBezTo>
                      <a:pt x="291" y="182"/>
                      <a:pt x="265" y="119"/>
                      <a:pt x="201" y="71"/>
                    </a:cubicBezTo>
                    <a:cubicBezTo>
                      <a:pt x="169" y="24"/>
                      <a:pt x="11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9"/>
              <p:cNvSpPr/>
              <p:nvPr/>
            </p:nvSpPr>
            <p:spPr>
              <a:xfrm>
                <a:off x="-2481540" y="1776657"/>
                <a:ext cx="123471" cy="45013"/>
              </a:xfrm>
              <a:custGeom>
                <a:avLst/>
                <a:gdLst/>
                <a:ahLst/>
                <a:cxnLst/>
                <a:rect l="l" t="t" r="r" b="b"/>
                <a:pathLst>
                  <a:path w="683" h="249" extrusionOk="0">
                    <a:moveTo>
                      <a:pt x="0" y="1"/>
                    </a:moveTo>
                    <a:lnTo>
                      <a:pt x="0" y="1"/>
                    </a:lnTo>
                    <a:cubicBezTo>
                      <a:pt x="48" y="133"/>
                      <a:pt x="180" y="223"/>
                      <a:pt x="312" y="244"/>
                    </a:cubicBezTo>
                    <a:cubicBezTo>
                      <a:pt x="332" y="247"/>
                      <a:pt x="351" y="248"/>
                      <a:pt x="370" y="248"/>
                    </a:cubicBezTo>
                    <a:cubicBezTo>
                      <a:pt x="499" y="248"/>
                      <a:pt x="609" y="187"/>
                      <a:pt x="682" y="91"/>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1325980" y="3895806"/>
                <a:ext cx="390118" cy="262847"/>
              </a:xfrm>
              <a:custGeom>
                <a:avLst/>
                <a:gdLst/>
                <a:ahLst/>
                <a:cxnLst/>
                <a:rect l="l" t="t" r="r" b="b"/>
                <a:pathLst>
                  <a:path w="2158" h="1454" extrusionOk="0">
                    <a:moveTo>
                      <a:pt x="2136" y="0"/>
                    </a:moveTo>
                    <a:cubicBezTo>
                      <a:pt x="1824" y="196"/>
                      <a:pt x="1518" y="397"/>
                      <a:pt x="1232" y="619"/>
                    </a:cubicBezTo>
                    <a:cubicBezTo>
                      <a:pt x="1058" y="724"/>
                      <a:pt x="857" y="857"/>
                      <a:pt x="682" y="989"/>
                    </a:cubicBezTo>
                    <a:cubicBezTo>
                      <a:pt x="460" y="1121"/>
                      <a:pt x="238" y="1279"/>
                      <a:pt x="0" y="1412"/>
                    </a:cubicBezTo>
                    <a:lnTo>
                      <a:pt x="22" y="1454"/>
                    </a:lnTo>
                    <a:cubicBezTo>
                      <a:pt x="133" y="1385"/>
                      <a:pt x="217" y="1322"/>
                      <a:pt x="307" y="1279"/>
                    </a:cubicBezTo>
                    <a:cubicBezTo>
                      <a:pt x="439" y="1190"/>
                      <a:pt x="571" y="1100"/>
                      <a:pt x="704" y="1015"/>
                    </a:cubicBezTo>
                    <a:cubicBezTo>
                      <a:pt x="899" y="904"/>
                      <a:pt x="1079" y="772"/>
                      <a:pt x="1253" y="640"/>
                    </a:cubicBezTo>
                    <a:cubicBezTo>
                      <a:pt x="1539" y="439"/>
                      <a:pt x="1851" y="222"/>
                      <a:pt x="2157" y="42"/>
                    </a:cubicBezTo>
                    <a:lnTo>
                      <a:pt x="2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9"/>
              <p:cNvSpPr/>
              <p:nvPr/>
            </p:nvSpPr>
            <p:spPr>
              <a:xfrm>
                <a:off x="-2919214" y="2653097"/>
                <a:ext cx="393914" cy="175171"/>
              </a:xfrm>
              <a:custGeom>
                <a:avLst/>
                <a:gdLst/>
                <a:ahLst/>
                <a:cxnLst/>
                <a:rect l="l" t="t" r="r" b="b"/>
                <a:pathLst>
                  <a:path w="2179" h="969" extrusionOk="0">
                    <a:moveTo>
                      <a:pt x="21" y="1"/>
                    </a:moveTo>
                    <a:lnTo>
                      <a:pt x="0" y="43"/>
                    </a:lnTo>
                    <a:cubicBezTo>
                      <a:pt x="460" y="286"/>
                      <a:pt x="925" y="487"/>
                      <a:pt x="1412" y="683"/>
                    </a:cubicBezTo>
                    <a:cubicBezTo>
                      <a:pt x="1650" y="773"/>
                      <a:pt x="1914" y="884"/>
                      <a:pt x="2157" y="968"/>
                    </a:cubicBezTo>
                    <a:lnTo>
                      <a:pt x="2178" y="926"/>
                    </a:lnTo>
                    <a:cubicBezTo>
                      <a:pt x="1454" y="662"/>
                      <a:pt x="703" y="35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9"/>
              <p:cNvSpPr/>
              <p:nvPr/>
            </p:nvSpPr>
            <p:spPr>
              <a:xfrm>
                <a:off x="-1952029" y="4280876"/>
                <a:ext cx="582284" cy="37420"/>
              </a:xfrm>
              <a:custGeom>
                <a:avLst/>
                <a:gdLst/>
                <a:ahLst/>
                <a:cxnLst/>
                <a:rect l="l" t="t" r="r" b="b"/>
                <a:pathLst>
                  <a:path w="3221" h="207" extrusionOk="0">
                    <a:moveTo>
                      <a:pt x="3030" y="0"/>
                    </a:moveTo>
                    <a:cubicBezTo>
                      <a:pt x="2762" y="0"/>
                      <a:pt x="2500" y="31"/>
                      <a:pt x="2247" y="48"/>
                    </a:cubicBezTo>
                    <a:cubicBezTo>
                      <a:pt x="2163" y="75"/>
                      <a:pt x="2073" y="75"/>
                      <a:pt x="1983" y="96"/>
                    </a:cubicBezTo>
                    <a:cubicBezTo>
                      <a:pt x="1322" y="159"/>
                      <a:pt x="661" y="159"/>
                      <a:pt x="0" y="159"/>
                    </a:cubicBezTo>
                    <a:lnTo>
                      <a:pt x="0" y="207"/>
                    </a:lnTo>
                    <a:cubicBezTo>
                      <a:pt x="661" y="207"/>
                      <a:pt x="1349" y="207"/>
                      <a:pt x="2009" y="138"/>
                    </a:cubicBezTo>
                    <a:cubicBezTo>
                      <a:pt x="2073" y="117"/>
                      <a:pt x="2163" y="117"/>
                      <a:pt x="2247" y="96"/>
                    </a:cubicBezTo>
                    <a:cubicBezTo>
                      <a:pt x="2505" y="78"/>
                      <a:pt x="2773" y="43"/>
                      <a:pt x="3046" y="43"/>
                    </a:cubicBezTo>
                    <a:cubicBezTo>
                      <a:pt x="3104" y="43"/>
                      <a:pt x="3162" y="45"/>
                      <a:pt x="3220" y="48"/>
                    </a:cubicBezTo>
                    <a:lnTo>
                      <a:pt x="3220" y="6"/>
                    </a:lnTo>
                    <a:cubicBezTo>
                      <a:pt x="3157" y="2"/>
                      <a:pt x="3093" y="0"/>
                      <a:pt x="3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9"/>
            <p:cNvGrpSpPr/>
            <p:nvPr/>
          </p:nvGrpSpPr>
          <p:grpSpPr>
            <a:xfrm>
              <a:off x="6270805" y="2439024"/>
              <a:ext cx="1098025" cy="200009"/>
              <a:chOff x="5442570" y="2395333"/>
              <a:chExt cx="360730" cy="65708"/>
            </a:xfrm>
          </p:grpSpPr>
          <p:sp>
            <p:nvSpPr>
              <p:cNvPr id="1490" name="Google Shape;1490;p49"/>
              <p:cNvSpPr/>
              <p:nvPr/>
            </p:nvSpPr>
            <p:spPr>
              <a:xfrm>
                <a:off x="5512773" y="2403076"/>
                <a:ext cx="23504" cy="37676"/>
              </a:xfrm>
              <a:custGeom>
                <a:avLst/>
                <a:gdLst/>
                <a:ahLst/>
                <a:cxnLst/>
                <a:rect l="l" t="t" r="r" b="b"/>
                <a:pathLst>
                  <a:path w="680" h="1090" extrusionOk="0">
                    <a:moveTo>
                      <a:pt x="92" y="0"/>
                    </a:moveTo>
                    <a:lnTo>
                      <a:pt x="0" y="57"/>
                    </a:lnTo>
                    <a:lnTo>
                      <a:pt x="559" y="651"/>
                    </a:lnTo>
                    <a:lnTo>
                      <a:pt x="28" y="1005"/>
                    </a:lnTo>
                    <a:lnTo>
                      <a:pt x="64" y="1090"/>
                    </a:lnTo>
                    <a:lnTo>
                      <a:pt x="679" y="651"/>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5529158" y="2403076"/>
                <a:ext cx="23504" cy="37676"/>
              </a:xfrm>
              <a:custGeom>
                <a:avLst/>
                <a:gdLst/>
                <a:ahLst/>
                <a:cxnLst/>
                <a:rect l="l" t="t" r="r" b="b"/>
                <a:pathLst>
                  <a:path w="680" h="1090" extrusionOk="0">
                    <a:moveTo>
                      <a:pt x="85" y="0"/>
                    </a:moveTo>
                    <a:lnTo>
                      <a:pt x="0" y="57"/>
                    </a:lnTo>
                    <a:lnTo>
                      <a:pt x="559" y="651"/>
                    </a:lnTo>
                    <a:lnTo>
                      <a:pt x="28" y="1005"/>
                    </a:lnTo>
                    <a:lnTo>
                      <a:pt x="57" y="1090"/>
                    </a:lnTo>
                    <a:lnTo>
                      <a:pt x="679" y="651"/>
                    </a:lnTo>
                    <a:lnTo>
                      <a:pt x="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9"/>
              <p:cNvSpPr/>
              <p:nvPr/>
            </p:nvSpPr>
            <p:spPr>
              <a:xfrm>
                <a:off x="5561684" y="2403076"/>
                <a:ext cx="24472" cy="35706"/>
              </a:xfrm>
              <a:custGeom>
                <a:avLst/>
                <a:gdLst/>
                <a:ahLst/>
                <a:cxnLst/>
                <a:rect l="l" t="t" r="r" b="b"/>
                <a:pathLst>
                  <a:path w="708" h="1033" extrusionOk="0">
                    <a:moveTo>
                      <a:pt x="354" y="85"/>
                    </a:moveTo>
                    <a:cubicBezTo>
                      <a:pt x="502" y="85"/>
                      <a:pt x="623" y="262"/>
                      <a:pt x="623" y="502"/>
                    </a:cubicBezTo>
                    <a:cubicBezTo>
                      <a:pt x="623" y="736"/>
                      <a:pt x="502" y="941"/>
                      <a:pt x="354" y="941"/>
                    </a:cubicBezTo>
                    <a:cubicBezTo>
                      <a:pt x="205" y="941"/>
                      <a:pt x="92" y="736"/>
                      <a:pt x="92" y="502"/>
                    </a:cubicBezTo>
                    <a:cubicBezTo>
                      <a:pt x="92" y="262"/>
                      <a:pt x="205" y="85"/>
                      <a:pt x="354" y="85"/>
                    </a:cubicBezTo>
                    <a:close/>
                    <a:moveTo>
                      <a:pt x="354" y="0"/>
                    </a:moveTo>
                    <a:cubicBezTo>
                      <a:pt x="149" y="0"/>
                      <a:pt x="0" y="205"/>
                      <a:pt x="0" y="502"/>
                    </a:cubicBezTo>
                    <a:cubicBezTo>
                      <a:pt x="0" y="792"/>
                      <a:pt x="149" y="1033"/>
                      <a:pt x="354" y="1033"/>
                    </a:cubicBezTo>
                    <a:cubicBezTo>
                      <a:pt x="559" y="1033"/>
                      <a:pt x="707" y="792"/>
                      <a:pt x="707" y="502"/>
                    </a:cubicBezTo>
                    <a:cubicBezTo>
                      <a:pt x="707" y="205"/>
                      <a:pt x="559"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9"/>
              <p:cNvSpPr/>
              <p:nvPr/>
            </p:nvSpPr>
            <p:spPr>
              <a:xfrm>
                <a:off x="5607657" y="2407224"/>
                <a:ext cx="2938" cy="32560"/>
              </a:xfrm>
              <a:custGeom>
                <a:avLst/>
                <a:gdLst/>
                <a:ahLst/>
                <a:cxnLst/>
                <a:rect l="l" t="t" r="r" b="b"/>
                <a:pathLst>
                  <a:path w="85" h="942" extrusionOk="0">
                    <a:moveTo>
                      <a:pt x="0" y="0"/>
                    </a:moveTo>
                    <a:lnTo>
                      <a:pt x="0" y="941"/>
                    </a:lnTo>
                    <a:lnTo>
                      <a:pt x="85" y="941"/>
                    </a:lnTo>
                    <a:lnTo>
                      <a:pt x="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5622797" y="2407224"/>
                <a:ext cx="21569" cy="33528"/>
              </a:xfrm>
              <a:custGeom>
                <a:avLst/>
                <a:gdLst/>
                <a:ahLst/>
                <a:cxnLst/>
                <a:rect l="l" t="t" r="r" b="b"/>
                <a:pathLst>
                  <a:path w="624" h="970" extrusionOk="0">
                    <a:moveTo>
                      <a:pt x="531" y="85"/>
                    </a:moveTo>
                    <a:lnTo>
                      <a:pt x="531" y="885"/>
                    </a:lnTo>
                    <a:lnTo>
                      <a:pt x="93" y="885"/>
                    </a:lnTo>
                    <a:lnTo>
                      <a:pt x="93" y="85"/>
                    </a:lnTo>
                    <a:close/>
                    <a:moveTo>
                      <a:pt x="1" y="0"/>
                    </a:moveTo>
                    <a:lnTo>
                      <a:pt x="1" y="970"/>
                    </a:lnTo>
                    <a:lnTo>
                      <a:pt x="623" y="970"/>
                    </a:lnTo>
                    <a:lnTo>
                      <a:pt x="6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5655565" y="2407224"/>
                <a:ext cx="31592" cy="33528"/>
              </a:xfrm>
              <a:custGeom>
                <a:avLst/>
                <a:gdLst/>
                <a:ahLst/>
                <a:cxnLst/>
                <a:rect l="l" t="t" r="r" b="b"/>
                <a:pathLst>
                  <a:path w="914" h="970" extrusionOk="0">
                    <a:moveTo>
                      <a:pt x="821" y="85"/>
                    </a:moveTo>
                    <a:lnTo>
                      <a:pt x="821" y="885"/>
                    </a:lnTo>
                    <a:lnTo>
                      <a:pt x="86" y="885"/>
                    </a:lnTo>
                    <a:lnTo>
                      <a:pt x="86" y="85"/>
                    </a:lnTo>
                    <a:close/>
                    <a:moveTo>
                      <a:pt x="1" y="0"/>
                    </a:moveTo>
                    <a:lnTo>
                      <a:pt x="1" y="970"/>
                    </a:lnTo>
                    <a:lnTo>
                      <a:pt x="913" y="970"/>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5697148" y="2407224"/>
                <a:ext cx="34738" cy="33528"/>
              </a:xfrm>
              <a:custGeom>
                <a:avLst/>
                <a:gdLst/>
                <a:ahLst/>
                <a:cxnLst/>
                <a:rect l="l" t="t" r="r" b="b"/>
                <a:pathLst>
                  <a:path w="1005" h="970" extrusionOk="0">
                    <a:moveTo>
                      <a:pt x="920" y="85"/>
                    </a:moveTo>
                    <a:lnTo>
                      <a:pt x="920" y="885"/>
                    </a:lnTo>
                    <a:lnTo>
                      <a:pt x="92" y="885"/>
                    </a:lnTo>
                    <a:lnTo>
                      <a:pt x="92" y="85"/>
                    </a:lnTo>
                    <a:close/>
                    <a:moveTo>
                      <a:pt x="0" y="0"/>
                    </a:moveTo>
                    <a:lnTo>
                      <a:pt x="0" y="970"/>
                    </a:lnTo>
                    <a:lnTo>
                      <a:pt x="1005" y="970"/>
                    </a:lnTo>
                    <a:lnTo>
                      <a:pt x="10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9"/>
              <p:cNvSpPr/>
              <p:nvPr/>
            </p:nvSpPr>
            <p:spPr>
              <a:xfrm>
                <a:off x="5743121" y="2395333"/>
                <a:ext cx="20324" cy="60834"/>
              </a:xfrm>
              <a:custGeom>
                <a:avLst/>
                <a:gdLst/>
                <a:ahLst/>
                <a:cxnLst/>
                <a:rect l="l" t="t" r="r" b="b"/>
                <a:pathLst>
                  <a:path w="588" h="1760" extrusionOk="0">
                    <a:moveTo>
                      <a:pt x="278" y="0"/>
                    </a:moveTo>
                    <a:cubicBezTo>
                      <a:pt x="253" y="0"/>
                      <a:pt x="229" y="7"/>
                      <a:pt x="205" y="19"/>
                    </a:cubicBezTo>
                    <a:lnTo>
                      <a:pt x="234" y="104"/>
                    </a:lnTo>
                    <a:cubicBezTo>
                      <a:pt x="248" y="90"/>
                      <a:pt x="264" y="83"/>
                      <a:pt x="280" y="83"/>
                    </a:cubicBezTo>
                    <a:cubicBezTo>
                      <a:pt x="296" y="83"/>
                      <a:pt x="312" y="90"/>
                      <a:pt x="326" y="104"/>
                    </a:cubicBezTo>
                    <a:cubicBezTo>
                      <a:pt x="382" y="132"/>
                      <a:pt x="411" y="196"/>
                      <a:pt x="411" y="252"/>
                    </a:cubicBezTo>
                    <a:cubicBezTo>
                      <a:pt x="439" y="344"/>
                      <a:pt x="411" y="401"/>
                      <a:pt x="411" y="458"/>
                    </a:cubicBezTo>
                    <a:cubicBezTo>
                      <a:pt x="382" y="521"/>
                      <a:pt x="382" y="578"/>
                      <a:pt x="382" y="606"/>
                    </a:cubicBezTo>
                    <a:cubicBezTo>
                      <a:pt x="382" y="726"/>
                      <a:pt x="411" y="811"/>
                      <a:pt x="474" y="903"/>
                    </a:cubicBezTo>
                    <a:cubicBezTo>
                      <a:pt x="439" y="903"/>
                      <a:pt x="411" y="960"/>
                      <a:pt x="382" y="988"/>
                    </a:cubicBezTo>
                    <a:cubicBezTo>
                      <a:pt x="354" y="1052"/>
                      <a:pt x="382" y="1137"/>
                      <a:pt x="382" y="1193"/>
                    </a:cubicBezTo>
                    <a:lnTo>
                      <a:pt x="382" y="1229"/>
                    </a:lnTo>
                    <a:cubicBezTo>
                      <a:pt x="411" y="1370"/>
                      <a:pt x="382" y="1490"/>
                      <a:pt x="326" y="1582"/>
                    </a:cubicBezTo>
                    <a:cubicBezTo>
                      <a:pt x="285" y="1637"/>
                      <a:pt x="223" y="1668"/>
                      <a:pt x="159" y="1668"/>
                    </a:cubicBezTo>
                    <a:cubicBezTo>
                      <a:pt x="125" y="1668"/>
                      <a:pt x="89" y="1659"/>
                      <a:pt x="57" y="1639"/>
                    </a:cubicBezTo>
                    <a:lnTo>
                      <a:pt x="0" y="1724"/>
                    </a:lnTo>
                    <a:cubicBezTo>
                      <a:pt x="29" y="1759"/>
                      <a:pt x="85" y="1759"/>
                      <a:pt x="149" y="1759"/>
                    </a:cubicBezTo>
                    <a:cubicBezTo>
                      <a:pt x="234" y="1759"/>
                      <a:pt x="354" y="1696"/>
                      <a:pt x="411" y="1611"/>
                    </a:cubicBezTo>
                    <a:cubicBezTo>
                      <a:pt x="474" y="1519"/>
                      <a:pt x="503" y="1370"/>
                      <a:pt x="474" y="1193"/>
                    </a:cubicBezTo>
                    <a:lnTo>
                      <a:pt x="474" y="1165"/>
                    </a:lnTo>
                    <a:lnTo>
                      <a:pt x="474" y="1016"/>
                    </a:lnTo>
                    <a:cubicBezTo>
                      <a:pt x="474" y="988"/>
                      <a:pt x="503" y="960"/>
                      <a:pt x="531" y="960"/>
                    </a:cubicBezTo>
                    <a:cubicBezTo>
                      <a:pt x="531" y="960"/>
                      <a:pt x="543" y="947"/>
                      <a:pt x="552" y="947"/>
                    </a:cubicBezTo>
                    <a:cubicBezTo>
                      <a:pt x="556" y="947"/>
                      <a:pt x="559" y="950"/>
                      <a:pt x="559" y="960"/>
                    </a:cubicBezTo>
                    <a:lnTo>
                      <a:pt x="587" y="960"/>
                    </a:lnTo>
                    <a:lnTo>
                      <a:pt x="587" y="875"/>
                    </a:lnTo>
                    <a:cubicBezTo>
                      <a:pt x="503" y="840"/>
                      <a:pt x="474" y="726"/>
                      <a:pt x="474" y="606"/>
                    </a:cubicBezTo>
                    <a:cubicBezTo>
                      <a:pt x="474" y="578"/>
                      <a:pt x="474" y="521"/>
                      <a:pt x="503" y="486"/>
                    </a:cubicBezTo>
                    <a:cubicBezTo>
                      <a:pt x="503" y="401"/>
                      <a:pt x="531" y="344"/>
                      <a:pt x="503" y="252"/>
                    </a:cubicBezTo>
                    <a:cubicBezTo>
                      <a:pt x="503" y="167"/>
                      <a:pt x="439" y="76"/>
                      <a:pt x="382" y="47"/>
                    </a:cubicBezTo>
                    <a:cubicBezTo>
                      <a:pt x="349" y="14"/>
                      <a:pt x="314" y="0"/>
                      <a:pt x="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9"/>
              <p:cNvSpPr/>
              <p:nvPr/>
            </p:nvSpPr>
            <p:spPr>
              <a:xfrm>
                <a:off x="5776615" y="2397926"/>
                <a:ext cx="10300" cy="55062"/>
              </a:xfrm>
              <a:custGeom>
                <a:avLst/>
                <a:gdLst/>
                <a:ahLst/>
                <a:cxnLst/>
                <a:rect l="l" t="t" r="r" b="b"/>
                <a:pathLst>
                  <a:path w="298" h="1593" extrusionOk="0">
                    <a:moveTo>
                      <a:pt x="64" y="1"/>
                    </a:moveTo>
                    <a:lnTo>
                      <a:pt x="0" y="29"/>
                    </a:lnTo>
                    <a:cubicBezTo>
                      <a:pt x="213" y="531"/>
                      <a:pt x="213" y="1062"/>
                      <a:pt x="0" y="1564"/>
                    </a:cubicBezTo>
                    <a:lnTo>
                      <a:pt x="92" y="1592"/>
                    </a:lnTo>
                    <a:cubicBezTo>
                      <a:pt x="298" y="1090"/>
                      <a:pt x="298" y="503"/>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9"/>
              <p:cNvSpPr/>
              <p:nvPr/>
            </p:nvSpPr>
            <p:spPr>
              <a:xfrm>
                <a:off x="5788851" y="2396958"/>
                <a:ext cx="14448" cy="64084"/>
              </a:xfrm>
              <a:custGeom>
                <a:avLst/>
                <a:gdLst/>
                <a:ahLst/>
                <a:cxnLst/>
                <a:rect l="l" t="t" r="r" b="b"/>
                <a:pathLst>
                  <a:path w="418" h="1854" extrusionOk="0">
                    <a:moveTo>
                      <a:pt x="149" y="0"/>
                    </a:moveTo>
                    <a:lnTo>
                      <a:pt x="64" y="29"/>
                    </a:lnTo>
                    <a:cubicBezTo>
                      <a:pt x="326" y="587"/>
                      <a:pt x="297" y="1267"/>
                      <a:pt x="0" y="1825"/>
                    </a:cubicBezTo>
                    <a:lnTo>
                      <a:pt x="92" y="1854"/>
                    </a:lnTo>
                    <a:cubicBezTo>
                      <a:pt x="389" y="1295"/>
                      <a:pt x="418" y="559"/>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5481215" y="2395333"/>
                <a:ext cx="20324" cy="60834"/>
              </a:xfrm>
              <a:custGeom>
                <a:avLst/>
                <a:gdLst/>
                <a:ahLst/>
                <a:cxnLst/>
                <a:rect l="l" t="t" r="r" b="b"/>
                <a:pathLst>
                  <a:path w="588" h="1760" extrusionOk="0">
                    <a:moveTo>
                      <a:pt x="312" y="0"/>
                    </a:moveTo>
                    <a:cubicBezTo>
                      <a:pt x="278" y="0"/>
                      <a:pt x="243" y="14"/>
                      <a:pt x="206" y="47"/>
                    </a:cubicBezTo>
                    <a:cubicBezTo>
                      <a:pt x="149" y="76"/>
                      <a:pt x="93" y="167"/>
                      <a:pt x="93" y="252"/>
                    </a:cubicBezTo>
                    <a:cubicBezTo>
                      <a:pt x="93" y="344"/>
                      <a:pt x="93" y="401"/>
                      <a:pt x="121" y="486"/>
                    </a:cubicBezTo>
                    <a:lnTo>
                      <a:pt x="121" y="606"/>
                    </a:lnTo>
                    <a:cubicBezTo>
                      <a:pt x="149" y="726"/>
                      <a:pt x="93" y="840"/>
                      <a:pt x="1" y="875"/>
                    </a:cubicBezTo>
                    <a:lnTo>
                      <a:pt x="29" y="960"/>
                    </a:lnTo>
                    <a:cubicBezTo>
                      <a:pt x="38" y="950"/>
                      <a:pt x="45" y="947"/>
                      <a:pt x="49" y="947"/>
                    </a:cubicBezTo>
                    <a:cubicBezTo>
                      <a:pt x="57" y="947"/>
                      <a:pt x="57" y="960"/>
                      <a:pt x="57" y="960"/>
                    </a:cubicBezTo>
                    <a:cubicBezTo>
                      <a:pt x="93" y="960"/>
                      <a:pt x="121" y="988"/>
                      <a:pt x="121" y="1016"/>
                    </a:cubicBezTo>
                    <a:cubicBezTo>
                      <a:pt x="149" y="1080"/>
                      <a:pt x="121" y="1108"/>
                      <a:pt x="121" y="1165"/>
                    </a:cubicBezTo>
                    <a:lnTo>
                      <a:pt x="121" y="1193"/>
                    </a:lnTo>
                    <a:cubicBezTo>
                      <a:pt x="93" y="1370"/>
                      <a:pt x="121" y="1519"/>
                      <a:pt x="206" y="1611"/>
                    </a:cubicBezTo>
                    <a:cubicBezTo>
                      <a:pt x="269" y="1696"/>
                      <a:pt x="354" y="1759"/>
                      <a:pt x="475" y="1759"/>
                    </a:cubicBezTo>
                    <a:cubicBezTo>
                      <a:pt x="503" y="1759"/>
                      <a:pt x="559" y="1759"/>
                      <a:pt x="588" y="1724"/>
                    </a:cubicBezTo>
                    <a:lnTo>
                      <a:pt x="559" y="1639"/>
                    </a:lnTo>
                    <a:cubicBezTo>
                      <a:pt x="529" y="1659"/>
                      <a:pt x="491" y="1668"/>
                      <a:pt x="452" y="1668"/>
                    </a:cubicBezTo>
                    <a:cubicBezTo>
                      <a:pt x="381" y="1668"/>
                      <a:pt x="306" y="1637"/>
                      <a:pt x="269" y="1582"/>
                    </a:cubicBezTo>
                    <a:cubicBezTo>
                      <a:pt x="206" y="1490"/>
                      <a:pt x="177" y="1370"/>
                      <a:pt x="206" y="1229"/>
                    </a:cubicBezTo>
                    <a:lnTo>
                      <a:pt x="206" y="1193"/>
                    </a:lnTo>
                    <a:cubicBezTo>
                      <a:pt x="234" y="1137"/>
                      <a:pt x="234" y="1052"/>
                      <a:pt x="206" y="988"/>
                    </a:cubicBezTo>
                    <a:cubicBezTo>
                      <a:pt x="206" y="960"/>
                      <a:pt x="177" y="903"/>
                      <a:pt x="121" y="903"/>
                    </a:cubicBezTo>
                    <a:cubicBezTo>
                      <a:pt x="206" y="811"/>
                      <a:pt x="234" y="726"/>
                      <a:pt x="206" y="606"/>
                    </a:cubicBezTo>
                    <a:lnTo>
                      <a:pt x="206" y="458"/>
                    </a:lnTo>
                    <a:cubicBezTo>
                      <a:pt x="177" y="401"/>
                      <a:pt x="177" y="344"/>
                      <a:pt x="177" y="252"/>
                    </a:cubicBezTo>
                    <a:cubicBezTo>
                      <a:pt x="177" y="196"/>
                      <a:pt x="206" y="132"/>
                      <a:pt x="269" y="104"/>
                    </a:cubicBezTo>
                    <a:cubicBezTo>
                      <a:pt x="284" y="90"/>
                      <a:pt x="298" y="83"/>
                      <a:pt x="312" y="83"/>
                    </a:cubicBezTo>
                    <a:cubicBezTo>
                      <a:pt x="326" y="83"/>
                      <a:pt x="340" y="90"/>
                      <a:pt x="354" y="104"/>
                    </a:cubicBezTo>
                    <a:lnTo>
                      <a:pt x="383" y="19"/>
                    </a:lnTo>
                    <a:cubicBezTo>
                      <a:pt x="359" y="7"/>
                      <a:pt x="336" y="0"/>
                      <a:pt x="3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9"/>
              <p:cNvSpPr/>
              <p:nvPr/>
            </p:nvSpPr>
            <p:spPr>
              <a:xfrm>
                <a:off x="5458712" y="2397926"/>
                <a:ext cx="10300" cy="55062"/>
              </a:xfrm>
              <a:custGeom>
                <a:avLst/>
                <a:gdLst/>
                <a:ahLst/>
                <a:cxnLst/>
                <a:rect l="l" t="t" r="r" b="b"/>
                <a:pathLst>
                  <a:path w="298" h="1593" extrusionOk="0">
                    <a:moveTo>
                      <a:pt x="213" y="1"/>
                    </a:moveTo>
                    <a:cubicBezTo>
                      <a:pt x="1" y="503"/>
                      <a:pt x="1" y="1090"/>
                      <a:pt x="213" y="1592"/>
                    </a:cubicBezTo>
                    <a:lnTo>
                      <a:pt x="270" y="1564"/>
                    </a:lnTo>
                    <a:cubicBezTo>
                      <a:pt x="93" y="1062"/>
                      <a:pt x="93" y="531"/>
                      <a:pt x="298" y="29"/>
                    </a:cubicBezTo>
                    <a:lnTo>
                      <a:pt x="2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9"/>
              <p:cNvSpPr/>
              <p:nvPr/>
            </p:nvSpPr>
            <p:spPr>
              <a:xfrm>
                <a:off x="5442570" y="2396958"/>
                <a:ext cx="13238" cy="64084"/>
              </a:xfrm>
              <a:custGeom>
                <a:avLst/>
                <a:gdLst/>
                <a:ahLst/>
                <a:cxnLst/>
                <a:rect l="l" t="t" r="r" b="b"/>
                <a:pathLst>
                  <a:path w="383" h="1854" extrusionOk="0">
                    <a:moveTo>
                      <a:pt x="263" y="0"/>
                    </a:moveTo>
                    <a:lnTo>
                      <a:pt x="263" y="0"/>
                    </a:lnTo>
                    <a:cubicBezTo>
                      <a:pt x="1" y="559"/>
                      <a:pt x="1" y="1295"/>
                      <a:pt x="291" y="1854"/>
                    </a:cubicBezTo>
                    <a:lnTo>
                      <a:pt x="383" y="1825"/>
                    </a:lnTo>
                    <a:cubicBezTo>
                      <a:pt x="86" y="1267"/>
                      <a:pt x="86" y="587"/>
                      <a:pt x="326" y="29"/>
                    </a:cubicBezTo>
                    <a:lnTo>
                      <a:pt x="2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49"/>
            <p:cNvGrpSpPr/>
            <p:nvPr/>
          </p:nvGrpSpPr>
          <p:grpSpPr>
            <a:xfrm>
              <a:off x="5725061" y="2885925"/>
              <a:ext cx="545750" cy="632756"/>
              <a:chOff x="3479225" y="2442689"/>
              <a:chExt cx="179293" cy="207877"/>
            </a:xfrm>
          </p:grpSpPr>
          <p:sp>
            <p:nvSpPr>
              <p:cNvPr id="1504" name="Google Shape;1504;p49"/>
              <p:cNvSpPr/>
              <p:nvPr/>
            </p:nvSpPr>
            <p:spPr>
              <a:xfrm>
                <a:off x="3479225" y="2485481"/>
                <a:ext cx="21327" cy="165082"/>
              </a:xfrm>
              <a:custGeom>
                <a:avLst/>
                <a:gdLst/>
                <a:ahLst/>
                <a:cxnLst/>
                <a:rect l="l" t="t" r="r" b="b"/>
                <a:pathLst>
                  <a:path w="617" h="4776" extrusionOk="0">
                    <a:moveTo>
                      <a:pt x="1" y="0"/>
                    </a:moveTo>
                    <a:lnTo>
                      <a:pt x="1" y="4775"/>
                    </a:lnTo>
                    <a:lnTo>
                      <a:pt x="616" y="4775"/>
                    </a:lnTo>
                    <a:lnTo>
                      <a:pt x="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3518838" y="2552712"/>
                <a:ext cx="21569" cy="97854"/>
              </a:xfrm>
              <a:custGeom>
                <a:avLst/>
                <a:gdLst/>
                <a:ahLst/>
                <a:cxnLst/>
                <a:rect l="l" t="t" r="r" b="b"/>
                <a:pathLst>
                  <a:path w="624" h="2831" extrusionOk="0">
                    <a:moveTo>
                      <a:pt x="1" y="1"/>
                    </a:moveTo>
                    <a:lnTo>
                      <a:pt x="1" y="2830"/>
                    </a:lnTo>
                    <a:lnTo>
                      <a:pt x="623" y="2830"/>
                    </a:lnTo>
                    <a:lnTo>
                      <a:pt x="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9"/>
              <p:cNvSpPr/>
              <p:nvPr/>
            </p:nvSpPr>
            <p:spPr>
              <a:xfrm>
                <a:off x="3558727" y="2499895"/>
                <a:ext cx="20324" cy="150669"/>
              </a:xfrm>
              <a:custGeom>
                <a:avLst/>
                <a:gdLst/>
                <a:ahLst/>
                <a:cxnLst/>
                <a:rect l="l" t="t" r="r" b="b"/>
                <a:pathLst>
                  <a:path w="588" h="4359" extrusionOk="0">
                    <a:moveTo>
                      <a:pt x="0" y="1"/>
                    </a:moveTo>
                    <a:lnTo>
                      <a:pt x="0" y="4358"/>
                    </a:lnTo>
                    <a:lnTo>
                      <a:pt x="587" y="4358"/>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9"/>
              <p:cNvSpPr/>
              <p:nvPr/>
            </p:nvSpPr>
            <p:spPr>
              <a:xfrm>
                <a:off x="3598339" y="2442689"/>
                <a:ext cx="20324" cy="207874"/>
              </a:xfrm>
              <a:custGeom>
                <a:avLst/>
                <a:gdLst/>
                <a:ahLst/>
                <a:cxnLst/>
                <a:rect l="l" t="t" r="r" b="b"/>
                <a:pathLst>
                  <a:path w="588" h="6014" extrusionOk="0">
                    <a:moveTo>
                      <a:pt x="0" y="0"/>
                    </a:moveTo>
                    <a:lnTo>
                      <a:pt x="0" y="6013"/>
                    </a:lnTo>
                    <a:lnTo>
                      <a:pt x="587" y="6013"/>
                    </a:lnTo>
                    <a:lnTo>
                      <a:pt x="5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9"/>
              <p:cNvSpPr/>
              <p:nvPr/>
            </p:nvSpPr>
            <p:spPr>
              <a:xfrm>
                <a:off x="3638194" y="2537538"/>
                <a:ext cx="20324" cy="113028"/>
              </a:xfrm>
              <a:custGeom>
                <a:avLst/>
                <a:gdLst/>
                <a:ahLst/>
                <a:cxnLst/>
                <a:rect l="l" t="t" r="r" b="b"/>
                <a:pathLst>
                  <a:path w="588" h="3270" extrusionOk="0">
                    <a:moveTo>
                      <a:pt x="0" y="1"/>
                    </a:moveTo>
                    <a:lnTo>
                      <a:pt x="0" y="3269"/>
                    </a:lnTo>
                    <a:lnTo>
                      <a:pt x="587" y="3269"/>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49"/>
            <p:cNvGrpSpPr/>
            <p:nvPr/>
          </p:nvGrpSpPr>
          <p:grpSpPr>
            <a:xfrm>
              <a:off x="4421212" y="3367909"/>
              <a:ext cx="688617" cy="567202"/>
              <a:chOff x="4646862" y="1815214"/>
              <a:chExt cx="226229" cy="186341"/>
            </a:xfrm>
          </p:grpSpPr>
          <p:sp>
            <p:nvSpPr>
              <p:cNvPr id="1510" name="Google Shape;1510;p49"/>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9"/>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9"/>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9"/>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9"/>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9"/>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9"/>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49"/>
            <p:cNvGrpSpPr/>
            <p:nvPr/>
          </p:nvGrpSpPr>
          <p:grpSpPr>
            <a:xfrm>
              <a:off x="3793280" y="3419075"/>
              <a:ext cx="1789390" cy="787533"/>
              <a:chOff x="4802651" y="2120880"/>
              <a:chExt cx="587861" cy="258725"/>
            </a:xfrm>
          </p:grpSpPr>
          <p:sp>
            <p:nvSpPr>
              <p:cNvPr id="1518" name="Google Shape;1518;p49"/>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9"/>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9"/>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9"/>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9"/>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9"/>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9"/>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9"/>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49"/>
          <p:cNvGrpSpPr/>
          <p:nvPr/>
        </p:nvGrpSpPr>
        <p:grpSpPr>
          <a:xfrm>
            <a:off x="7004805" y="811635"/>
            <a:ext cx="957285" cy="300300"/>
            <a:chOff x="3583454" y="2026924"/>
            <a:chExt cx="430899" cy="135173"/>
          </a:xfrm>
        </p:grpSpPr>
        <p:sp>
          <p:nvSpPr>
            <p:cNvPr id="1527" name="Google Shape;1527;p49"/>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9"/>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9"/>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9"/>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9"/>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9"/>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9"/>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9"/>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9"/>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9"/>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9"/>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9"/>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9"/>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9"/>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9"/>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9"/>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9"/>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9"/>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9"/>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9"/>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49"/>
          <p:cNvGrpSpPr/>
          <p:nvPr/>
        </p:nvGrpSpPr>
        <p:grpSpPr>
          <a:xfrm>
            <a:off x="949165" y="3256375"/>
            <a:ext cx="360758" cy="258297"/>
            <a:chOff x="4992850" y="4345375"/>
            <a:chExt cx="607336" cy="638400"/>
          </a:xfrm>
        </p:grpSpPr>
        <p:sp>
          <p:nvSpPr>
            <p:cNvPr id="1548" name="Google Shape;1548;p49"/>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49"/>
          <p:cNvSpPr/>
          <p:nvPr/>
        </p:nvSpPr>
        <p:spPr>
          <a:xfrm>
            <a:off x="8086475" y="13685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49"/>
          <p:cNvGrpSpPr/>
          <p:nvPr/>
        </p:nvGrpSpPr>
        <p:grpSpPr>
          <a:xfrm>
            <a:off x="2053922" y="539496"/>
            <a:ext cx="234196" cy="188409"/>
            <a:chOff x="5151797" y="479071"/>
            <a:chExt cx="234196" cy="188409"/>
          </a:xfrm>
        </p:grpSpPr>
        <p:sp>
          <p:nvSpPr>
            <p:cNvPr id="1552" name="Google Shape;1552;p49"/>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9"/>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49"/>
          <p:cNvGrpSpPr/>
          <p:nvPr/>
        </p:nvGrpSpPr>
        <p:grpSpPr>
          <a:xfrm>
            <a:off x="5015754" y="2840822"/>
            <a:ext cx="234788" cy="188409"/>
            <a:chOff x="6428979" y="917397"/>
            <a:chExt cx="234788" cy="188409"/>
          </a:xfrm>
        </p:grpSpPr>
        <p:sp>
          <p:nvSpPr>
            <p:cNvPr id="1555" name="Google Shape;1555;p49"/>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9"/>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49"/>
          <p:cNvSpPr/>
          <p:nvPr/>
        </p:nvSpPr>
        <p:spPr>
          <a:xfrm>
            <a:off x="2891575" y="40387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Google Shape;677;p39"/>
          <p:cNvGrpSpPr/>
          <p:nvPr/>
        </p:nvGrpSpPr>
        <p:grpSpPr>
          <a:xfrm flipH="1">
            <a:off x="6550818" y="838493"/>
            <a:ext cx="2273554" cy="3765515"/>
            <a:chOff x="-5808398" y="445034"/>
            <a:chExt cx="2883268" cy="4024276"/>
          </a:xfrm>
        </p:grpSpPr>
        <p:sp>
          <p:nvSpPr>
            <p:cNvPr id="678" name="Google Shape;678;p39"/>
            <p:cNvSpPr/>
            <p:nvPr/>
          </p:nvSpPr>
          <p:spPr>
            <a:xfrm rot="2744938">
              <a:off x="-3819530" y="1542726"/>
              <a:ext cx="754654" cy="70857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rot="6300017">
              <a:off x="-5588098" y="1340012"/>
              <a:ext cx="2259327" cy="2189777"/>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9"/>
            <p:cNvGrpSpPr/>
            <p:nvPr/>
          </p:nvGrpSpPr>
          <p:grpSpPr>
            <a:xfrm>
              <a:off x="-5163380" y="1291096"/>
              <a:ext cx="1547505" cy="3178214"/>
              <a:chOff x="-2207555" y="876296"/>
              <a:chExt cx="1547505" cy="3178214"/>
            </a:xfrm>
          </p:grpSpPr>
          <p:grpSp>
            <p:nvGrpSpPr>
              <p:cNvPr id="681" name="Google Shape;681;p39"/>
              <p:cNvGrpSpPr/>
              <p:nvPr/>
            </p:nvGrpSpPr>
            <p:grpSpPr>
              <a:xfrm>
                <a:off x="-2207555" y="876296"/>
                <a:ext cx="1547505" cy="3178214"/>
                <a:chOff x="-6810083" y="-1297691"/>
                <a:chExt cx="5037450" cy="10345749"/>
              </a:xfrm>
            </p:grpSpPr>
            <p:sp>
              <p:nvSpPr>
                <p:cNvPr id="682" name="Google Shape;682;p39"/>
                <p:cNvSpPr/>
                <p:nvPr/>
              </p:nvSpPr>
              <p:spPr>
                <a:xfrm>
                  <a:off x="-5891066" y="-605503"/>
                  <a:ext cx="3025992" cy="1331357"/>
                </a:xfrm>
                <a:custGeom>
                  <a:avLst/>
                  <a:gdLst/>
                  <a:ahLst/>
                  <a:cxnLst/>
                  <a:rect l="l" t="t" r="r" b="b"/>
                  <a:pathLst>
                    <a:path w="6457" h="2841" extrusionOk="0">
                      <a:moveTo>
                        <a:pt x="3104" y="1"/>
                      </a:moveTo>
                      <a:cubicBezTo>
                        <a:pt x="2964" y="175"/>
                        <a:pt x="2740" y="226"/>
                        <a:pt x="2506" y="226"/>
                      </a:cubicBezTo>
                      <a:cubicBezTo>
                        <a:pt x="2448" y="226"/>
                        <a:pt x="2390" y="223"/>
                        <a:pt x="2332" y="218"/>
                      </a:cubicBezTo>
                      <a:cubicBezTo>
                        <a:pt x="2068" y="175"/>
                        <a:pt x="1804" y="64"/>
                        <a:pt x="1518" y="64"/>
                      </a:cubicBezTo>
                      <a:cubicBezTo>
                        <a:pt x="1495" y="63"/>
                        <a:pt x="1472" y="63"/>
                        <a:pt x="1449" y="63"/>
                      </a:cubicBezTo>
                      <a:cubicBezTo>
                        <a:pt x="1098" y="63"/>
                        <a:pt x="756" y="213"/>
                        <a:pt x="508" y="461"/>
                      </a:cubicBezTo>
                      <a:cubicBezTo>
                        <a:pt x="22" y="947"/>
                        <a:pt x="1" y="1804"/>
                        <a:pt x="440" y="2311"/>
                      </a:cubicBezTo>
                      <a:cubicBezTo>
                        <a:pt x="709" y="2606"/>
                        <a:pt x="1111" y="2760"/>
                        <a:pt x="1503" y="2760"/>
                      </a:cubicBezTo>
                      <a:cubicBezTo>
                        <a:pt x="1788" y="2760"/>
                        <a:pt x="2068" y="2679"/>
                        <a:pt x="2290" y="2512"/>
                      </a:cubicBezTo>
                      <a:lnTo>
                        <a:pt x="5372" y="2840"/>
                      </a:lnTo>
                      <a:cubicBezTo>
                        <a:pt x="5880" y="2819"/>
                        <a:pt x="6345" y="2380"/>
                        <a:pt x="6409" y="1851"/>
                      </a:cubicBezTo>
                      <a:cubicBezTo>
                        <a:pt x="6456" y="1344"/>
                        <a:pt x="6060" y="815"/>
                        <a:pt x="5552" y="704"/>
                      </a:cubicBezTo>
                      <a:cubicBezTo>
                        <a:pt x="5351" y="662"/>
                        <a:pt x="5156" y="683"/>
                        <a:pt x="4955" y="593"/>
                      </a:cubicBezTo>
                      <a:cubicBezTo>
                        <a:pt x="4759" y="530"/>
                        <a:pt x="4558" y="350"/>
                        <a:pt x="4648" y="175"/>
                      </a:cubicBezTo>
                      <a:cubicBezTo>
                        <a:pt x="4119" y="86"/>
                        <a:pt x="3633" y="64"/>
                        <a:pt x="3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4661805" y="-429293"/>
                  <a:ext cx="805588" cy="1217013"/>
                </a:xfrm>
                <a:custGeom>
                  <a:avLst/>
                  <a:gdLst/>
                  <a:ahLst/>
                  <a:cxnLst/>
                  <a:rect l="l" t="t" r="r" b="b"/>
                  <a:pathLst>
                    <a:path w="1719" h="2597" extrusionOk="0">
                      <a:moveTo>
                        <a:pt x="571" y="0"/>
                      </a:moveTo>
                      <a:lnTo>
                        <a:pt x="0" y="1803"/>
                      </a:lnTo>
                      <a:lnTo>
                        <a:pt x="85" y="2464"/>
                      </a:lnTo>
                      <a:lnTo>
                        <a:pt x="1718" y="2596"/>
                      </a:lnTo>
                      <a:lnTo>
                        <a:pt x="1718" y="2596"/>
                      </a:lnTo>
                      <a:lnTo>
                        <a:pt x="1586" y="2068"/>
                      </a:lnTo>
                      <a:lnTo>
                        <a:pt x="1607" y="878"/>
                      </a:lnTo>
                      <a:lnTo>
                        <a:pt x="571" y="0"/>
                      </a:ln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4218476" y="-119525"/>
                  <a:ext cx="359900" cy="463475"/>
                </a:xfrm>
                <a:custGeom>
                  <a:avLst/>
                  <a:gdLst/>
                  <a:ahLst/>
                  <a:cxnLst/>
                  <a:rect l="l" t="t" r="r" b="b"/>
                  <a:pathLst>
                    <a:path w="662" h="989" extrusionOk="0">
                      <a:moveTo>
                        <a:pt x="349" y="0"/>
                      </a:moveTo>
                      <a:cubicBezTo>
                        <a:pt x="244" y="43"/>
                        <a:pt x="133" y="85"/>
                        <a:pt x="0" y="132"/>
                      </a:cubicBezTo>
                      <a:cubicBezTo>
                        <a:pt x="85" y="481"/>
                        <a:pt x="328" y="814"/>
                        <a:pt x="640" y="989"/>
                      </a:cubicBezTo>
                      <a:lnTo>
                        <a:pt x="661" y="265"/>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777185" y="415673"/>
                  <a:ext cx="2961320" cy="743704"/>
                </a:xfrm>
                <a:custGeom>
                  <a:avLst/>
                  <a:gdLst/>
                  <a:ahLst/>
                  <a:cxnLst/>
                  <a:rect l="l" t="t" r="r" b="b"/>
                  <a:pathLst>
                    <a:path w="6319" h="1587" extrusionOk="0">
                      <a:moveTo>
                        <a:pt x="2380" y="0"/>
                      </a:moveTo>
                      <a:cubicBezTo>
                        <a:pt x="2380" y="0"/>
                        <a:pt x="1455" y="90"/>
                        <a:pt x="1058" y="265"/>
                      </a:cubicBezTo>
                      <a:cubicBezTo>
                        <a:pt x="746" y="397"/>
                        <a:pt x="1" y="1586"/>
                        <a:pt x="1" y="1586"/>
                      </a:cubicBezTo>
                      <a:lnTo>
                        <a:pt x="6319" y="1586"/>
                      </a:lnTo>
                      <a:cubicBezTo>
                        <a:pt x="6319" y="1586"/>
                        <a:pt x="5595" y="619"/>
                        <a:pt x="5351" y="465"/>
                      </a:cubicBezTo>
                      <a:cubicBezTo>
                        <a:pt x="5087" y="312"/>
                        <a:pt x="3966" y="265"/>
                        <a:pt x="3966" y="265"/>
                      </a:cubicBezTo>
                      <a:cubicBezTo>
                        <a:pt x="3827" y="438"/>
                        <a:pt x="3651" y="503"/>
                        <a:pt x="3468" y="503"/>
                      </a:cubicBezTo>
                      <a:cubicBezTo>
                        <a:pt x="2954" y="503"/>
                        <a:pt x="2380" y="0"/>
                        <a:pt x="2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4446227" y="-1297691"/>
                  <a:ext cx="1095206" cy="1449449"/>
                </a:xfrm>
                <a:custGeom>
                  <a:avLst/>
                  <a:gdLst/>
                  <a:ahLst/>
                  <a:cxnLst/>
                  <a:rect l="l" t="t" r="r" b="b"/>
                  <a:pathLst>
                    <a:path w="2337" h="3093" extrusionOk="0">
                      <a:moveTo>
                        <a:pt x="1228" y="0"/>
                      </a:moveTo>
                      <a:cubicBezTo>
                        <a:pt x="842" y="0"/>
                        <a:pt x="583" y="151"/>
                        <a:pt x="397" y="352"/>
                      </a:cubicBezTo>
                      <a:cubicBezTo>
                        <a:pt x="174" y="595"/>
                        <a:pt x="69" y="928"/>
                        <a:pt x="21" y="1124"/>
                      </a:cubicBezTo>
                      <a:lnTo>
                        <a:pt x="21" y="1166"/>
                      </a:lnTo>
                      <a:lnTo>
                        <a:pt x="21" y="1192"/>
                      </a:lnTo>
                      <a:lnTo>
                        <a:pt x="0" y="1192"/>
                      </a:lnTo>
                      <a:lnTo>
                        <a:pt x="0" y="1214"/>
                      </a:lnTo>
                      <a:lnTo>
                        <a:pt x="0" y="1256"/>
                      </a:lnTo>
                      <a:lnTo>
                        <a:pt x="0" y="1298"/>
                      </a:lnTo>
                      <a:lnTo>
                        <a:pt x="21" y="1367"/>
                      </a:lnTo>
                      <a:lnTo>
                        <a:pt x="418" y="2710"/>
                      </a:lnTo>
                      <a:cubicBezTo>
                        <a:pt x="418" y="2710"/>
                        <a:pt x="742" y="3093"/>
                        <a:pt x="1197" y="3093"/>
                      </a:cubicBezTo>
                      <a:cubicBezTo>
                        <a:pt x="1369" y="3093"/>
                        <a:pt x="1561" y="3037"/>
                        <a:pt x="1761" y="2884"/>
                      </a:cubicBezTo>
                      <a:cubicBezTo>
                        <a:pt x="2157" y="2578"/>
                        <a:pt x="2337" y="1721"/>
                        <a:pt x="2205" y="992"/>
                      </a:cubicBezTo>
                      <a:cubicBezTo>
                        <a:pt x="2184" y="970"/>
                        <a:pt x="2184" y="949"/>
                        <a:pt x="2184" y="928"/>
                      </a:cubicBezTo>
                      <a:lnTo>
                        <a:pt x="2184" y="902"/>
                      </a:lnTo>
                      <a:cubicBezTo>
                        <a:pt x="2157" y="881"/>
                        <a:pt x="2157" y="859"/>
                        <a:pt x="2157" y="838"/>
                      </a:cubicBezTo>
                      <a:lnTo>
                        <a:pt x="2157" y="817"/>
                      </a:lnTo>
                      <a:cubicBezTo>
                        <a:pt x="2136" y="796"/>
                        <a:pt x="2136" y="796"/>
                        <a:pt x="2136" y="770"/>
                      </a:cubicBezTo>
                      <a:cubicBezTo>
                        <a:pt x="2136" y="748"/>
                        <a:pt x="2115" y="727"/>
                        <a:pt x="2115" y="706"/>
                      </a:cubicBezTo>
                      <a:cubicBezTo>
                        <a:pt x="2025" y="463"/>
                        <a:pt x="1919" y="267"/>
                        <a:pt x="1739" y="156"/>
                      </a:cubicBezTo>
                      <a:cubicBezTo>
                        <a:pt x="1697" y="109"/>
                        <a:pt x="1655" y="88"/>
                        <a:pt x="1607" y="66"/>
                      </a:cubicBezTo>
                      <a:cubicBezTo>
                        <a:pt x="1586" y="66"/>
                        <a:pt x="1565" y="66"/>
                        <a:pt x="1544" y="45"/>
                      </a:cubicBezTo>
                      <a:cubicBezTo>
                        <a:pt x="1523" y="45"/>
                        <a:pt x="1496" y="45"/>
                        <a:pt x="1496" y="24"/>
                      </a:cubicBezTo>
                      <a:cubicBezTo>
                        <a:pt x="1433" y="24"/>
                        <a:pt x="1390" y="24"/>
                        <a:pt x="1343" y="3"/>
                      </a:cubicBezTo>
                      <a:lnTo>
                        <a:pt x="1322" y="3"/>
                      </a:lnTo>
                      <a:cubicBezTo>
                        <a:pt x="1290" y="1"/>
                        <a:pt x="1258" y="0"/>
                        <a:pt x="1228"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4622438" y="-781245"/>
                  <a:ext cx="332733" cy="428321"/>
                </a:xfrm>
                <a:custGeom>
                  <a:avLst/>
                  <a:gdLst/>
                  <a:ahLst/>
                  <a:cxnLst/>
                  <a:rect l="l" t="t" r="r" b="b"/>
                  <a:pathLst>
                    <a:path w="710" h="914" extrusionOk="0">
                      <a:moveTo>
                        <a:pt x="487" y="1"/>
                      </a:moveTo>
                      <a:cubicBezTo>
                        <a:pt x="397" y="1"/>
                        <a:pt x="313" y="22"/>
                        <a:pt x="223" y="90"/>
                      </a:cubicBezTo>
                      <a:cubicBezTo>
                        <a:pt x="69" y="223"/>
                        <a:pt x="1" y="461"/>
                        <a:pt x="91" y="661"/>
                      </a:cubicBezTo>
                      <a:cubicBezTo>
                        <a:pt x="167" y="811"/>
                        <a:pt x="353" y="914"/>
                        <a:pt x="531" y="914"/>
                      </a:cubicBezTo>
                      <a:cubicBezTo>
                        <a:pt x="561" y="914"/>
                        <a:pt x="590" y="911"/>
                        <a:pt x="619" y="905"/>
                      </a:cubicBezTo>
                      <a:lnTo>
                        <a:pt x="709" y="154"/>
                      </a:lnTo>
                      <a:cubicBezTo>
                        <a:pt x="662" y="64"/>
                        <a:pt x="577" y="22"/>
                        <a:pt x="487"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4436385" y="-1297691"/>
                  <a:ext cx="1001478" cy="565627"/>
                </a:xfrm>
                <a:custGeom>
                  <a:avLst/>
                  <a:gdLst/>
                  <a:ahLst/>
                  <a:cxnLst/>
                  <a:rect l="l" t="t" r="r" b="b"/>
                  <a:pathLst>
                    <a:path w="2137" h="1207" extrusionOk="0">
                      <a:moveTo>
                        <a:pt x="1207" y="0"/>
                      </a:moveTo>
                      <a:cubicBezTo>
                        <a:pt x="821" y="0"/>
                        <a:pt x="562" y="151"/>
                        <a:pt x="376" y="352"/>
                      </a:cubicBezTo>
                      <a:cubicBezTo>
                        <a:pt x="153" y="595"/>
                        <a:pt x="48" y="928"/>
                        <a:pt x="0" y="1124"/>
                      </a:cubicBezTo>
                      <a:cubicBezTo>
                        <a:pt x="92" y="1178"/>
                        <a:pt x="201" y="1207"/>
                        <a:pt x="311" y="1207"/>
                      </a:cubicBezTo>
                      <a:cubicBezTo>
                        <a:pt x="385" y="1207"/>
                        <a:pt x="459" y="1194"/>
                        <a:pt x="529" y="1166"/>
                      </a:cubicBezTo>
                      <a:cubicBezTo>
                        <a:pt x="751" y="1103"/>
                        <a:pt x="904" y="949"/>
                        <a:pt x="1058" y="770"/>
                      </a:cubicBezTo>
                      <a:cubicBezTo>
                        <a:pt x="1211" y="595"/>
                        <a:pt x="1343" y="373"/>
                        <a:pt x="1433" y="156"/>
                      </a:cubicBezTo>
                      <a:cubicBezTo>
                        <a:pt x="1454" y="241"/>
                        <a:pt x="1502" y="331"/>
                        <a:pt x="1544" y="421"/>
                      </a:cubicBezTo>
                      <a:cubicBezTo>
                        <a:pt x="1655" y="616"/>
                        <a:pt x="1851" y="796"/>
                        <a:pt x="2073" y="817"/>
                      </a:cubicBezTo>
                      <a:lnTo>
                        <a:pt x="2136" y="817"/>
                      </a:lnTo>
                      <a:cubicBezTo>
                        <a:pt x="2115" y="796"/>
                        <a:pt x="2115" y="796"/>
                        <a:pt x="2115" y="770"/>
                      </a:cubicBezTo>
                      <a:cubicBezTo>
                        <a:pt x="2115" y="748"/>
                        <a:pt x="2094" y="727"/>
                        <a:pt x="2094" y="706"/>
                      </a:cubicBezTo>
                      <a:cubicBezTo>
                        <a:pt x="2004" y="463"/>
                        <a:pt x="1898" y="267"/>
                        <a:pt x="1718" y="156"/>
                      </a:cubicBezTo>
                      <a:cubicBezTo>
                        <a:pt x="1676" y="109"/>
                        <a:pt x="1634" y="88"/>
                        <a:pt x="1586" y="66"/>
                      </a:cubicBezTo>
                      <a:cubicBezTo>
                        <a:pt x="1565" y="66"/>
                        <a:pt x="1544" y="66"/>
                        <a:pt x="1523" y="45"/>
                      </a:cubicBezTo>
                      <a:cubicBezTo>
                        <a:pt x="1502" y="45"/>
                        <a:pt x="1475" y="45"/>
                        <a:pt x="1475" y="24"/>
                      </a:cubicBezTo>
                      <a:cubicBezTo>
                        <a:pt x="1412" y="24"/>
                        <a:pt x="1369" y="24"/>
                        <a:pt x="1322" y="3"/>
                      </a:cubicBezTo>
                      <a:lnTo>
                        <a:pt x="1301" y="3"/>
                      </a:lnTo>
                      <a:cubicBezTo>
                        <a:pt x="1269" y="1"/>
                        <a:pt x="1237"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608755" y="8096285"/>
                  <a:ext cx="1836122" cy="951772"/>
                </a:xfrm>
                <a:custGeom>
                  <a:avLst/>
                  <a:gdLst/>
                  <a:ahLst/>
                  <a:cxnLst/>
                  <a:rect l="l" t="t" r="r" b="b"/>
                  <a:pathLst>
                    <a:path w="3918" h="2031" extrusionOk="0">
                      <a:moveTo>
                        <a:pt x="0" y="1"/>
                      </a:moveTo>
                      <a:lnTo>
                        <a:pt x="217" y="2031"/>
                      </a:lnTo>
                      <a:lnTo>
                        <a:pt x="3918" y="2031"/>
                      </a:lnTo>
                      <a:cubicBezTo>
                        <a:pt x="3918" y="1740"/>
                        <a:pt x="3764" y="1502"/>
                        <a:pt x="3542" y="1370"/>
                      </a:cubicBezTo>
                      <a:cubicBezTo>
                        <a:pt x="3347" y="1212"/>
                        <a:pt x="3082" y="1169"/>
                        <a:pt x="2860" y="1106"/>
                      </a:cubicBezTo>
                      <a:cubicBezTo>
                        <a:pt x="2617" y="1058"/>
                        <a:pt x="2379" y="974"/>
                        <a:pt x="2178" y="815"/>
                      </a:cubicBezTo>
                      <a:cubicBezTo>
                        <a:pt x="1956" y="619"/>
                        <a:pt x="1850" y="334"/>
                        <a:pt x="1824" y="2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6128670" y="8096285"/>
                  <a:ext cx="1900794" cy="951772"/>
                </a:xfrm>
                <a:custGeom>
                  <a:avLst/>
                  <a:gdLst/>
                  <a:ahLst/>
                  <a:cxnLst/>
                  <a:rect l="l" t="t" r="r" b="b"/>
                  <a:pathLst>
                    <a:path w="4056" h="2031" extrusionOk="0">
                      <a:moveTo>
                        <a:pt x="460" y="1"/>
                      </a:moveTo>
                      <a:lnTo>
                        <a:pt x="0" y="2031"/>
                      </a:lnTo>
                      <a:lnTo>
                        <a:pt x="4029" y="2031"/>
                      </a:lnTo>
                      <a:cubicBezTo>
                        <a:pt x="4055" y="1740"/>
                        <a:pt x="3876" y="1502"/>
                        <a:pt x="3680" y="1370"/>
                      </a:cubicBezTo>
                      <a:cubicBezTo>
                        <a:pt x="3458" y="1212"/>
                        <a:pt x="3215" y="1169"/>
                        <a:pt x="2971" y="1106"/>
                      </a:cubicBezTo>
                      <a:cubicBezTo>
                        <a:pt x="2734" y="1058"/>
                        <a:pt x="2490" y="974"/>
                        <a:pt x="2311" y="815"/>
                      </a:cubicBezTo>
                      <a:cubicBezTo>
                        <a:pt x="2094" y="619"/>
                        <a:pt x="1962" y="334"/>
                        <a:pt x="1962" y="22"/>
                      </a:cubicBezTo>
                      <a:lnTo>
                        <a:pt x="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6170848" y="2377887"/>
                  <a:ext cx="3778624" cy="5812793"/>
                </a:xfrm>
                <a:custGeom>
                  <a:avLst/>
                  <a:gdLst/>
                  <a:ahLst/>
                  <a:cxnLst/>
                  <a:rect l="l" t="t" r="r" b="b"/>
                  <a:pathLst>
                    <a:path w="8063" h="12404" extrusionOk="0">
                      <a:moveTo>
                        <a:pt x="2776" y="0"/>
                      </a:moveTo>
                      <a:cubicBezTo>
                        <a:pt x="682" y="2929"/>
                        <a:pt x="0" y="12404"/>
                        <a:pt x="0" y="12404"/>
                      </a:cubicBezTo>
                      <a:lnTo>
                        <a:pt x="2998" y="12404"/>
                      </a:lnTo>
                      <a:lnTo>
                        <a:pt x="3590" y="8460"/>
                      </a:lnTo>
                      <a:lnTo>
                        <a:pt x="3791" y="6985"/>
                      </a:lnTo>
                      <a:lnTo>
                        <a:pt x="4098" y="8814"/>
                      </a:lnTo>
                      <a:lnTo>
                        <a:pt x="4716" y="12404"/>
                      </a:lnTo>
                      <a:lnTo>
                        <a:pt x="8063" y="12404"/>
                      </a:lnTo>
                      <a:lnTo>
                        <a:pt x="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851231" y="2563939"/>
                  <a:ext cx="1065682" cy="5636591"/>
                </a:xfrm>
                <a:custGeom>
                  <a:avLst/>
                  <a:gdLst/>
                  <a:ahLst/>
                  <a:cxnLst/>
                  <a:rect l="l" t="t" r="r" b="b"/>
                  <a:pathLst>
                    <a:path w="2274" h="12028" extrusionOk="0">
                      <a:moveTo>
                        <a:pt x="2163" y="0"/>
                      </a:moveTo>
                      <a:cubicBezTo>
                        <a:pt x="1655" y="1475"/>
                        <a:pt x="952" y="4055"/>
                        <a:pt x="423" y="7952"/>
                      </a:cubicBezTo>
                      <a:cubicBezTo>
                        <a:pt x="111" y="10288"/>
                        <a:pt x="0" y="11986"/>
                        <a:pt x="0" y="12007"/>
                      </a:cubicBezTo>
                      <a:lnTo>
                        <a:pt x="111" y="12028"/>
                      </a:lnTo>
                      <a:cubicBezTo>
                        <a:pt x="111" y="12007"/>
                        <a:pt x="222" y="10288"/>
                        <a:pt x="529" y="7973"/>
                      </a:cubicBezTo>
                      <a:cubicBezTo>
                        <a:pt x="1058" y="4076"/>
                        <a:pt x="1766" y="1496"/>
                        <a:pt x="2274" y="42"/>
                      </a:cubicBezTo>
                      <a:lnTo>
                        <a:pt x="2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6810083" y="1139260"/>
                  <a:ext cx="5027543" cy="3530602"/>
                </a:xfrm>
                <a:custGeom>
                  <a:avLst/>
                  <a:gdLst/>
                  <a:ahLst/>
                  <a:cxnLst/>
                  <a:rect l="l" t="t" r="r" b="b"/>
                  <a:pathLst>
                    <a:path w="10728" h="7534" extrusionOk="0">
                      <a:moveTo>
                        <a:pt x="0" y="0"/>
                      </a:moveTo>
                      <a:lnTo>
                        <a:pt x="0" y="7534"/>
                      </a:lnTo>
                      <a:lnTo>
                        <a:pt x="10728" y="7534"/>
                      </a:lnTo>
                      <a:lnTo>
                        <a:pt x="107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6170848" y="999604"/>
                  <a:ext cx="528154" cy="459719"/>
                </a:xfrm>
                <a:custGeom>
                  <a:avLst/>
                  <a:gdLst/>
                  <a:ahLst/>
                  <a:cxnLst/>
                  <a:rect l="l" t="t" r="r" b="b"/>
                  <a:pathLst>
                    <a:path w="1127" h="981" extrusionOk="0">
                      <a:moveTo>
                        <a:pt x="635" y="1"/>
                      </a:moveTo>
                      <a:cubicBezTo>
                        <a:pt x="360" y="1"/>
                        <a:pt x="31" y="102"/>
                        <a:pt x="0" y="229"/>
                      </a:cubicBezTo>
                      <a:cubicBezTo>
                        <a:pt x="0" y="388"/>
                        <a:pt x="418" y="938"/>
                        <a:pt x="508" y="938"/>
                      </a:cubicBezTo>
                      <a:cubicBezTo>
                        <a:pt x="619" y="938"/>
                        <a:pt x="619" y="848"/>
                        <a:pt x="619" y="848"/>
                      </a:cubicBezTo>
                      <a:cubicBezTo>
                        <a:pt x="619" y="848"/>
                        <a:pt x="682" y="980"/>
                        <a:pt x="751" y="980"/>
                      </a:cubicBezTo>
                      <a:cubicBezTo>
                        <a:pt x="841" y="980"/>
                        <a:pt x="862" y="917"/>
                        <a:pt x="862" y="917"/>
                      </a:cubicBezTo>
                      <a:cubicBezTo>
                        <a:pt x="862" y="917"/>
                        <a:pt x="896" y="961"/>
                        <a:pt x="948" y="961"/>
                      </a:cubicBezTo>
                      <a:cubicBezTo>
                        <a:pt x="968" y="961"/>
                        <a:pt x="991" y="955"/>
                        <a:pt x="1015" y="938"/>
                      </a:cubicBezTo>
                      <a:cubicBezTo>
                        <a:pt x="1126" y="869"/>
                        <a:pt x="1126" y="229"/>
                        <a:pt x="973" y="97"/>
                      </a:cubicBezTo>
                      <a:cubicBezTo>
                        <a:pt x="911" y="29"/>
                        <a:pt x="780" y="1"/>
                        <a:pt x="635"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809053"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923403" y="1180969"/>
                  <a:ext cx="62797" cy="225876"/>
                </a:xfrm>
                <a:custGeom>
                  <a:avLst/>
                  <a:gdLst/>
                  <a:ahLst/>
                  <a:cxnLst/>
                  <a:rect l="l" t="t" r="r" b="b"/>
                  <a:pathLst>
                    <a:path w="134" h="482" extrusionOk="0">
                      <a:moveTo>
                        <a:pt x="70" y="1"/>
                      </a:moveTo>
                      <a:lnTo>
                        <a:pt x="1" y="43"/>
                      </a:lnTo>
                      <a:cubicBezTo>
                        <a:pt x="49" y="239"/>
                        <a:pt x="70" y="482"/>
                        <a:pt x="70" y="482"/>
                      </a:cubicBezTo>
                      <a:lnTo>
                        <a:pt x="133" y="461"/>
                      </a:lnTo>
                      <a:cubicBezTo>
                        <a:pt x="133" y="440"/>
                        <a:pt x="112" y="21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2939995" y="999604"/>
                  <a:ext cx="528154" cy="459719"/>
                </a:xfrm>
                <a:custGeom>
                  <a:avLst/>
                  <a:gdLst/>
                  <a:ahLst/>
                  <a:cxnLst/>
                  <a:rect l="l" t="t" r="r" b="b"/>
                  <a:pathLst>
                    <a:path w="1127" h="981" extrusionOk="0">
                      <a:moveTo>
                        <a:pt x="642" y="1"/>
                      </a:moveTo>
                      <a:cubicBezTo>
                        <a:pt x="363" y="1"/>
                        <a:pt x="41" y="102"/>
                        <a:pt x="27" y="229"/>
                      </a:cubicBezTo>
                      <a:cubicBezTo>
                        <a:pt x="0" y="388"/>
                        <a:pt x="423" y="938"/>
                        <a:pt x="508" y="938"/>
                      </a:cubicBezTo>
                      <a:cubicBezTo>
                        <a:pt x="619" y="938"/>
                        <a:pt x="619" y="848"/>
                        <a:pt x="619" y="848"/>
                      </a:cubicBezTo>
                      <a:cubicBezTo>
                        <a:pt x="619" y="848"/>
                        <a:pt x="688" y="980"/>
                        <a:pt x="772" y="980"/>
                      </a:cubicBezTo>
                      <a:cubicBezTo>
                        <a:pt x="841" y="980"/>
                        <a:pt x="862" y="917"/>
                        <a:pt x="862" y="917"/>
                      </a:cubicBezTo>
                      <a:cubicBezTo>
                        <a:pt x="862" y="917"/>
                        <a:pt x="896" y="961"/>
                        <a:pt x="949" y="961"/>
                      </a:cubicBezTo>
                      <a:cubicBezTo>
                        <a:pt x="969" y="961"/>
                        <a:pt x="991" y="955"/>
                        <a:pt x="1016" y="938"/>
                      </a:cubicBezTo>
                      <a:cubicBezTo>
                        <a:pt x="1127" y="869"/>
                        <a:pt x="1127" y="229"/>
                        <a:pt x="994" y="97"/>
                      </a:cubicBezTo>
                      <a:cubicBezTo>
                        <a:pt x="925" y="29"/>
                        <a:pt x="790" y="1"/>
                        <a:pt x="642"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2588041"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2701922" y="1180969"/>
                  <a:ext cx="52487" cy="225876"/>
                </a:xfrm>
                <a:custGeom>
                  <a:avLst/>
                  <a:gdLst/>
                  <a:ahLst/>
                  <a:cxnLst/>
                  <a:rect l="l" t="t" r="r" b="b"/>
                  <a:pathLst>
                    <a:path w="112" h="482" extrusionOk="0">
                      <a:moveTo>
                        <a:pt x="48" y="1"/>
                      </a:moveTo>
                      <a:lnTo>
                        <a:pt x="0" y="43"/>
                      </a:lnTo>
                      <a:cubicBezTo>
                        <a:pt x="48" y="239"/>
                        <a:pt x="69" y="482"/>
                        <a:pt x="69" y="482"/>
                      </a:cubicBezTo>
                      <a:lnTo>
                        <a:pt x="111" y="461"/>
                      </a:lnTo>
                      <a:cubicBezTo>
                        <a:pt x="111" y="440"/>
                        <a:pt x="90" y="218"/>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4488405" y="-729226"/>
                  <a:ext cx="146684" cy="124185"/>
                </a:xfrm>
                <a:custGeom>
                  <a:avLst/>
                  <a:gdLst/>
                  <a:ahLst/>
                  <a:cxnLst/>
                  <a:rect l="l" t="t" r="r" b="b"/>
                  <a:pathLst>
                    <a:path w="313" h="265" extrusionOk="0">
                      <a:moveTo>
                        <a:pt x="0" y="1"/>
                      </a:moveTo>
                      <a:lnTo>
                        <a:pt x="0" y="43"/>
                      </a:lnTo>
                      <a:cubicBezTo>
                        <a:pt x="69" y="43"/>
                        <a:pt x="132" y="64"/>
                        <a:pt x="180" y="112"/>
                      </a:cubicBezTo>
                      <a:cubicBezTo>
                        <a:pt x="243" y="133"/>
                        <a:pt x="264" y="196"/>
                        <a:pt x="264" y="265"/>
                      </a:cubicBezTo>
                      <a:lnTo>
                        <a:pt x="312" y="265"/>
                      </a:lnTo>
                      <a:cubicBezTo>
                        <a:pt x="312" y="196"/>
                        <a:pt x="264" y="112"/>
                        <a:pt x="222" y="64"/>
                      </a:cubicBezTo>
                      <a:cubicBezTo>
                        <a:pt x="159" y="22"/>
                        <a:pt x="9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980860" y="-233400"/>
                  <a:ext cx="359914" cy="162612"/>
                </a:xfrm>
                <a:custGeom>
                  <a:avLst/>
                  <a:gdLst/>
                  <a:ahLst/>
                  <a:cxnLst/>
                  <a:rect l="l" t="t" r="r" b="b"/>
                  <a:pathLst>
                    <a:path w="768" h="347" extrusionOk="0">
                      <a:moveTo>
                        <a:pt x="1" y="0"/>
                      </a:moveTo>
                      <a:lnTo>
                        <a:pt x="1" y="0"/>
                      </a:lnTo>
                      <a:cubicBezTo>
                        <a:pt x="22" y="153"/>
                        <a:pt x="154" y="307"/>
                        <a:pt x="308" y="328"/>
                      </a:cubicBezTo>
                      <a:cubicBezTo>
                        <a:pt x="348" y="340"/>
                        <a:pt x="391" y="346"/>
                        <a:pt x="435" y="346"/>
                      </a:cubicBezTo>
                      <a:cubicBezTo>
                        <a:pt x="559" y="346"/>
                        <a:pt x="689" y="299"/>
                        <a:pt x="768" y="217"/>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9"/>
              <p:cNvGrpSpPr/>
              <p:nvPr/>
            </p:nvGrpSpPr>
            <p:grpSpPr>
              <a:xfrm>
                <a:off x="-1949281" y="1820326"/>
                <a:ext cx="1051808" cy="229363"/>
                <a:chOff x="4002795" y="1877329"/>
                <a:chExt cx="345546" cy="75352"/>
              </a:xfrm>
            </p:grpSpPr>
            <p:sp>
              <p:nvSpPr>
                <p:cNvPr id="703" name="Google Shape;703;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9"/>
              <p:cNvGrpSpPr/>
              <p:nvPr/>
            </p:nvGrpSpPr>
            <p:grpSpPr>
              <a:xfrm>
                <a:off x="-2025807" y="2235105"/>
                <a:ext cx="1184014" cy="258193"/>
                <a:chOff x="3734768" y="858742"/>
                <a:chExt cx="1184014" cy="258193"/>
              </a:xfrm>
            </p:grpSpPr>
            <p:grpSp>
              <p:nvGrpSpPr>
                <p:cNvPr id="715" name="Google Shape;715;p39"/>
                <p:cNvGrpSpPr/>
                <p:nvPr/>
              </p:nvGrpSpPr>
              <p:grpSpPr>
                <a:xfrm>
                  <a:off x="3734768" y="858742"/>
                  <a:ext cx="1184014" cy="258193"/>
                  <a:chOff x="4002795" y="1877329"/>
                  <a:chExt cx="345546" cy="75352"/>
                </a:xfrm>
              </p:grpSpPr>
              <p:sp>
                <p:nvSpPr>
                  <p:cNvPr id="716" name="Google Shape;716;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9"/>
                <p:cNvGrpSpPr/>
                <p:nvPr/>
              </p:nvGrpSpPr>
              <p:grpSpPr>
                <a:xfrm>
                  <a:off x="3990034" y="875479"/>
                  <a:ext cx="568881" cy="224795"/>
                  <a:chOff x="300879" y="4170864"/>
                  <a:chExt cx="505357" cy="199693"/>
                </a:xfrm>
              </p:grpSpPr>
              <p:sp>
                <p:nvSpPr>
                  <p:cNvPr id="723" name="Google Shape;723;p39"/>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 name="Google Shape;731;p39"/>
            <p:cNvGrpSpPr/>
            <p:nvPr/>
          </p:nvGrpSpPr>
          <p:grpSpPr>
            <a:xfrm>
              <a:off x="-5163370" y="445034"/>
              <a:ext cx="1789390" cy="838699"/>
              <a:chOff x="-4182420" y="20059"/>
              <a:chExt cx="1789390" cy="838699"/>
            </a:xfrm>
          </p:grpSpPr>
          <p:grpSp>
            <p:nvGrpSpPr>
              <p:cNvPr id="732" name="Google Shape;732;p39"/>
              <p:cNvGrpSpPr/>
              <p:nvPr/>
            </p:nvGrpSpPr>
            <p:grpSpPr>
              <a:xfrm>
                <a:off x="-3554488" y="20059"/>
                <a:ext cx="688617" cy="567202"/>
                <a:chOff x="4646862" y="1815214"/>
                <a:chExt cx="226229" cy="186341"/>
              </a:xfrm>
            </p:grpSpPr>
            <p:sp>
              <p:nvSpPr>
                <p:cNvPr id="733" name="Google Shape;733;p39"/>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9"/>
              <p:cNvGrpSpPr/>
              <p:nvPr/>
            </p:nvGrpSpPr>
            <p:grpSpPr>
              <a:xfrm>
                <a:off x="-4182420" y="71225"/>
                <a:ext cx="1789390" cy="787533"/>
                <a:chOff x="4802651" y="2120880"/>
                <a:chExt cx="587861" cy="258725"/>
              </a:xfrm>
            </p:grpSpPr>
            <p:sp>
              <p:nvSpPr>
                <p:cNvPr id="741" name="Google Shape;741;p39"/>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49" name="Google Shape;749;p39"/>
          <p:cNvSpPr txBox="1">
            <a:spLocks noGrp="1"/>
          </p:cNvSpPr>
          <p:nvPr>
            <p:ph type="title"/>
          </p:nvPr>
        </p:nvSpPr>
        <p:spPr>
          <a:xfrm>
            <a:off x="691425" y="330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a:p>
        </p:txBody>
      </p:sp>
      <p:sp>
        <p:nvSpPr>
          <p:cNvPr id="758" name="Google Shape;758;p39"/>
          <p:cNvSpPr txBox="1">
            <a:spLocks noGrp="1"/>
          </p:cNvSpPr>
          <p:nvPr>
            <p:ph type="subTitle" idx="9"/>
          </p:nvPr>
        </p:nvSpPr>
        <p:spPr>
          <a:xfrm>
            <a:off x="485931" y="1701450"/>
            <a:ext cx="2305500" cy="484800"/>
          </a:xfrm>
          <a:prstGeom prst="rect">
            <a:avLst/>
          </a:prstGeom>
        </p:spPr>
        <p:txBody>
          <a:bodyPr spcFirstLastPara="1" wrap="square" lIns="91425" tIns="91425" rIns="91425" bIns="91425" anchor="b" anchorCtr="0">
            <a:noAutofit/>
          </a:bodyPr>
          <a:lstStyle/>
          <a:p>
            <a:pPr marL="0" lvl="0" indent="0"/>
            <a:r>
              <a:rPr lang="en-US" dirty="0" smtClean="0">
                <a:solidFill>
                  <a:schemeClr val="bg1">
                    <a:lumMod val="25000"/>
                  </a:schemeClr>
                </a:solidFill>
              </a:rPr>
              <a:t>Introduction</a:t>
            </a:r>
            <a:endParaRPr lang="en-US" dirty="0">
              <a:solidFill>
                <a:schemeClr val="bg1">
                  <a:lumMod val="25000"/>
                </a:schemeClr>
              </a:solidFill>
            </a:endParaRPr>
          </a:p>
        </p:txBody>
      </p:sp>
      <p:sp>
        <p:nvSpPr>
          <p:cNvPr id="759" name="Google Shape;759;p39"/>
          <p:cNvSpPr txBox="1">
            <a:spLocks noGrp="1"/>
          </p:cNvSpPr>
          <p:nvPr>
            <p:ph type="subTitle" idx="13"/>
          </p:nvPr>
        </p:nvSpPr>
        <p:spPr>
          <a:xfrm>
            <a:off x="3849570" y="2065780"/>
            <a:ext cx="4215724" cy="484800"/>
          </a:xfrm>
          <a:prstGeom prst="rect">
            <a:avLst/>
          </a:prstGeom>
        </p:spPr>
        <p:txBody>
          <a:bodyPr spcFirstLastPara="1" wrap="square" lIns="91425" tIns="91425" rIns="91425" bIns="91425" anchor="b" anchorCtr="0">
            <a:noAutofit/>
          </a:bodyPr>
          <a:lstStyle/>
          <a:p>
            <a:pPr marL="0" lvl="0" indent="0"/>
            <a:r>
              <a:rPr lang="en-IN" dirty="0" smtClean="0"/>
              <a:t>Software &amp; Hardware Requirement</a:t>
            </a:r>
            <a:endParaRPr lang="en-US" dirty="0"/>
          </a:p>
        </p:txBody>
      </p:sp>
      <p:sp>
        <p:nvSpPr>
          <p:cNvPr id="760" name="Google Shape;760;p39"/>
          <p:cNvSpPr txBox="1">
            <a:spLocks noGrp="1"/>
          </p:cNvSpPr>
          <p:nvPr>
            <p:ph type="subTitle" idx="14"/>
          </p:nvPr>
        </p:nvSpPr>
        <p:spPr>
          <a:xfrm>
            <a:off x="483246" y="3793582"/>
            <a:ext cx="3260079" cy="7665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bg1">
                    <a:lumMod val="25000"/>
                  </a:schemeClr>
                </a:solidFill>
              </a:rPr>
              <a:t>Website </a:t>
            </a:r>
            <a:r>
              <a:rPr lang="en" dirty="0">
                <a:solidFill>
                  <a:schemeClr val="bg1">
                    <a:lumMod val="25000"/>
                  </a:schemeClr>
                </a:solidFill>
              </a:rPr>
              <a:t>Interface</a:t>
            </a:r>
            <a:endParaRPr dirty="0">
              <a:solidFill>
                <a:schemeClr val="bg1">
                  <a:lumMod val="25000"/>
                </a:schemeClr>
              </a:solidFill>
            </a:endParaRPr>
          </a:p>
        </p:txBody>
      </p:sp>
      <p:sp>
        <p:nvSpPr>
          <p:cNvPr id="761" name="Google Shape;761;p39"/>
          <p:cNvSpPr txBox="1">
            <a:spLocks noGrp="1"/>
          </p:cNvSpPr>
          <p:nvPr>
            <p:ph type="subTitle" idx="15"/>
          </p:nvPr>
        </p:nvSpPr>
        <p:spPr>
          <a:xfrm>
            <a:off x="3863859" y="412705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Conclusion</a:t>
            </a:r>
            <a:endParaRPr dirty="0"/>
          </a:p>
        </p:txBody>
      </p:sp>
      <p:sp>
        <p:nvSpPr>
          <p:cNvPr id="83" name="Rectangle 82"/>
          <p:cNvSpPr/>
          <p:nvPr/>
        </p:nvSpPr>
        <p:spPr>
          <a:xfrm>
            <a:off x="479792" y="1114426"/>
            <a:ext cx="639919" cy="584775"/>
          </a:xfrm>
          <a:prstGeom prst="rect">
            <a:avLst/>
          </a:prstGeom>
        </p:spPr>
        <p:txBody>
          <a:bodyPr wrap="square">
            <a:spAutoFit/>
          </a:bodyPr>
          <a:lstStyle/>
          <a:p>
            <a:pPr lvl="0"/>
            <a:r>
              <a:rPr lang="en" sz="3200" b="1" dirty="0" smtClean="0">
                <a:solidFill>
                  <a:schemeClr val="tx2">
                    <a:lumMod val="75000"/>
                  </a:schemeClr>
                </a:solidFill>
              </a:rPr>
              <a:t>01</a:t>
            </a:r>
            <a:endParaRPr lang="en" sz="3200" b="1" dirty="0">
              <a:solidFill>
                <a:schemeClr val="tx2">
                  <a:lumMod val="75000"/>
                </a:schemeClr>
              </a:solidFill>
            </a:endParaRPr>
          </a:p>
        </p:txBody>
      </p:sp>
      <p:sp>
        <p:nvSpPr>
          <p:cNvPr id="85" name="Rectangle 84"/>
          <p:cNvSpPr/>
          <p:nvPr/>
        </p:nvSpPr>
        <p:spPr>
          <a:xfrm>
            <a:off x="482171" y="3517105"/>
            <a:ext cx="639919" cy="584775"/>
          </a:xfrm>
          <a:prstGeom prst="rect">
            <a:avLst/>
          </a:prstGeom>
        </p:spPr>
        <p:txBody>
          <a:bodyPr wrap="square">
            <a:spAutoFit/>
          </a:bodyPr>
          <a:lstStyle/>
          <a:p>
            <a:pPr lvl="0"/>
            <a:r>
              <a:rPr lang="en" sz="3200" b="1" dirty="0" smtClean="0">
                <a:solidFill>
                  <a:schemeClr val="tx2">
                    <a:lumMod val="75000"/>
                  </a:schemeClr>
                </a:solidFill>
              </a:rPr>
              <a:t>05</a:t>
            </a:r>
            <a:endParaRPr lang="en" sz="3200" b="1" dirty="0">
              <a:solidFill>
                <a:schemeClr val="tx2">
                  <a:lumMod val="75000"/>
                </a:schemeClr>
              </a:solidFill>
            </a:endParaRPr>
          </a:p>
        </p:txBody>
      </p:sp>
      <p:sp>
        <p:nvSpPr>
          <p:cNvPr id="86" name="Rectangle 85"/>
          <p:cNvSpPr/>
          <p:nvPr/>
        </p:nvSpPr>
        <p:spPr>
          <a:xfrm>
            <a:off x="3863548" y="1112044"/>
            <a:ext cx="639919" cy="584775"/>
          </a:xfrm>
          <a:prstGeom prst="rect">
            <a:avLst/>
          </a:prstGeom>
        </p:spPr>
        <p:txBody>
          <a:bodyPr wrap="square">
            <a:spAutoFit/>
          </a:bodyPr>
          <a:lstStyle/>
          <a:p>
            <a:pPr lvl="0"/>
            <a:r>
              <a:rPr lang="en" sz="3200" b="1" dirty="0" smtClean="0">
                <a:solidFill>
                  <a:schemeClr val="tx2">
                    <a:lumMod val="75000"/>
                  </a:schemeClr>
                </a:solidFill>
              </a:rPr>
              <a:t>02</a:t>
            </a:r>
            <a:endParaRPr lang="en" sz="3200" b="1" dirty="0">
              <a:solidFill>
                <a:schemeClr val="tx2">
                  <a:lumMod val="75000"/>
                </a:schemeClr>
              </a:solidFill>
            </a:endParaRPr>
          </a:p>
        </p:txBody>
      </p:sp>
      <p:sp>
        <p:nvSpPr>
          <p:cNvPr id="87" name="Rectangle 86"/>
          <p:cNvSpPr/>
          <p:nvPr/>
        </p:nvSpPr>
        <p:spPr>
          <a:xfrm>
            <a:off x="472649" y="2414586"/>
            <a:ext cx="639919" cy="584775"/>
          </a:xfrm>
          <a:prstGeom prst="rect">
            <a:avLst/>
          </a:prstGeom>
        </p:spPr>
        <p:txBody>
          <a:bodyPr wrap="square">
            <a:spAutoFit/>
          </a:bodyPr>
          <a:lstStyle/>
          <a:p>
            <a:pPr lvl="0"/>
            <a:r>
              <a:rPr lang="en" sz="3200" b="1" dirty="0" smtClean="0">
                <a:solidFill>
                  <a:schemeClr val="tx2">
                    <a:lumMod val="75000"/>
                  </a:schemeClr>
                </a:solidFill>
              </a:rPr>
              <a:t>03</a:t>
            </a:r>
            <a:endParaRPr lang="en" sz="3200" b="1" dirty="0">
              <a:solidFill>
                <a:schemeClr val="tx2">
                  <a:lumMod val="75000"/>
                </a:schemeClr>
              </a:solidFill>
            </a:endParaRPr>
          </a:p>
        </p:txBody>
      </p:sp>
      <p:sp>
        <p:nvSpPr>
          <p:cNvPr id="89" name="Rectangle 88"/>
          <p:cNvSpPr/>
          <p:nvPr/>
        </p:nvSpPr>
        <p:spPr>
          <a:xfrm>
            <a:off x="3892124" y="2405063"/>
            <a:ext cx="639919" cy="584775"/>
          </a:xfrm>
          <a:prstGeom prst="rect">
            <a:avLst/>
          </a:prstGeom>
        </p:spPr>
        <p:txBody>
          <a:bodyPr wrap="square">
            <a:spAutoFit/>
          </a:bodyPr>
          <a:lstStyle/>
          <a:p>
            <a:pPr lvl="0"/>
            <a:r>
              <a:rPr lang="en" sz="3200" b="1" dirty="0" smtClean="0">
                <a:solidFill>
                  <a:schemeClr val="tx2">
                    <a:lumMod val="75000"/>
                  </a:schemeClr>
                </a:solidFill>
              </a:rPr>
              <a:t>04</a:t>
            </a:r>
            <a:endParaRPr lang="en" sz="3200" b="1" dirty="0">
              <a:solidFill>
                <a:schemeClr val="tx2">
                  <a:lumMod val="75000"/>
                </a:schemeClr>
              </a:solidFill>
            </a:endParaRPr>
          </a:p>
        </p:txBody>
      </p:sp>
      <p:sp>
        <p:nvSpPr>
          <p:cNvPr id="90" name="Rectangle 89"/>
          <p:cNvSpPr/>
          <p:nvPr/>
        </p:nvSpPr>
        <p:spPr>
          <a:xfrm>
            <a:off x="3901649" y="3571875"/>
            <a:ext cx="639919" cy="584775"/>
          </a:xfrm>
          <a:prstGeom prst="rect">
            <a:avLst/>
          </a:prstGeom>
        </p:spPr>
        <p:txBody>
          <a:bodyPr wrap="square">
            <a:spAutoFit/>
          </a:bodyPr>
          <a:lstStyle/>
          <a:p>
            <a:pPr lvl="0"/>
            <a:r>
              <a:rPr lang="en" sz="3200" b="1" dirty="0" smtClean="0">
                <a:solidFill>
                  <a:schemeClr val="tx2">
                    <a:lumMod val="75000"/>
                  </a:schemeClr>
                </a:solidFill>
              </a:rPr>
              <a:t>06</a:t>
            </a:r>
            <a:endParaRPr lang="en" sz="3200" b="1" dirty="0">
              <a:solidFill>
                <a:schemeClr val="tx2">
                  <a:lumMod val="75000"/>
                </a:schemeClr>
              </a:solidFill>
            </a:endParaRPr>
          </a:p>
        </p:txBody>
      </p:sp>
      <p:sp>
        <p:nvSpPr>
          <p:cNvPr id="93" name="Rectangle 92"/>
          <p:cNvSpPr/>
          <p:nvPr/>
        </p:nvSpPr>
        <p:spPr>
          <a:xfrm>
            <a:off x="3878677" y="2967929"/>
            <a:ext cx="2175596" cy="461665"/>
          </a:xfrm>
          <a:prstGeom prst="rect">
            <a:avLst/>
          </a:prstGeom>
        </p:spPr>
        <p:txBody>
          <a:bodyPr wrap="none">
            <a:spAutoFit/>
          </a:bodyPr>
          <a:lstStyle/>
          <a:p>
            <a:pPr lvl="0"/>
            <a:r>
              <a:rPr lang="en-IN" sz="2400" b="1" dirty="0" smtClean="0">
                <a:solidFill>
                  <a:schemeClr val="tx1"/>
                </a:solidFill>
                <a:latin typeface="Poppins" charset="0"/>
                <a:cs typeface="Poppins" charset="0"/>
              </a:rPr>
              <a:t>Source Code</a:t>
            </a:r>
            <a:endParaRPr lang="en-US" sz="2400" b="1" dirty="0">
              <a:solidFill>
                <a:schemeClr val="tx1"/>
              </a:solidFill>
              <a:latin typeface="Poppins" charset="0"/>
              <a:cs typeface="Poppins" charset="0"/>
            </a:endParaRPr>
          </a:p>
        </p:txBody>
      </p:sp>
      <p:sp>
        <p:nvSpPr>
          <p:cNvPr id="94" name="Rectangle 93"/>
          <p:cNvSpPr/>
          <p:nvPr/>
        </p:nvSpPr>
        <p:spPr>
          <a:xfrm>
            <a:off x="499685" y="2982217"/>
            <a:ext cx="3155031" cy="461665"/>
          </a:xfrm>
          <a:prstGeom prst="rect">
            <a:avLst/>
          </a:prstGeom>
        </p:spPr>
        <p:txBody>
          <a:bodyPr wrap="none">
            <a:spAutoFit/>
          </a:bodyPr>
          <a:lstStyle/>
          <a:p>
            <a:pPr marL="0" lvl="0" indent="0"/>
            <a:r>
              <a:rPr lang="en-US" sz="2400" b="1" dirty="0" smtClean="0">
                <a:solidFill>
                  <a:schemeClr val="bg1">
                    <a:lumMod val="25000"/>
                  </a:schemeClr>
                </a:solidFill>
                <a:latin typeface="Poppins" charset="0"/>
                <a:cs typeface="Poppins" charset="0"/>
              </a:rPr>
              <a:t>Technologies</a:t>
            </a:r>
            <a:r>
              <a:rPr lang="en-US" sz="2400" dirty="0" smtClean="0">
                <a:latin typeface="Poppins" charset="0"/>
                <a:cs typeface="Poppins" charset="0"/>
              </a:rPr>
              <a:t> </a:t>
            </a:r>
            <a:r>
              <a:rPr lang="en-US" sz="2400" b="1" dirty="0" smtClean="0">
                <a:solidFill>
                  <a:schemeClr val="bg1">
                    <a:lumMod val="25000"/>
                  </a:schemeClr>
                </a:solidFill>
                <a:latin typeface="Poppins" charset="0"/>
                <a:cs typeface="Poppins" charset="0"/>
              </a:rPr>
              <a:t>used</a:t>
            </a:r>
            <a:endParaRPr lang="en-US" sz="2400" b="1" dirty="0">
              <a:solidFill>
                <a:schemeClr val="bg1">
                  <a:lumMod val="25000"/>
                </a:schemeClr>
              </a:solidFill>
              <a:latin typeface="Poppins" charset="0"/>
              <a:cs typeface="Poppins"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71"/>
          <p:cNvSpPr txBox="1">
            <a:spLocks noGrp="1"/>
          </p:cNvSpPr>
          <p:nvPr>
            <p:ph type="title"/>
          </p:nvPr>
        </p:nvSpPr>
        <p:spPr>
          <a:xfrm>
            <a:off x="869973" y="1866114"/>
            <a:ext cx="3858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grpSp>
        <p:nvGrpSpPr>
          <p:cNvPr id="2612" name="Google Shape;2612;p71"/>
          <p:cNvGrpSpPr/>
          <p:nvPr/>
        </p:nvGrpSpPr>
        <p:grpSpPr>
          <a:xfrm>
            <a:off x="5007401" y="1298425"/>
            <a:ext cx="3956755" cy="4128030"/>
            <a:chOff x="2770216" y="1172311"/>
            <a:chExt cx="3514928" cy="3667079"/>
          </a:xfrm>
        </p:grpSpPr>
        <p:sp>
          <p:nvSpPr>
            <p:cNvPr id="2613" name="Google Shape;2613;p71"/>
            <p:cNvSpPr/>
            <p:nvPr/>
          </p:nvSpPr>
          <p:spPr>
            <a:xfrm>
              <a:off x="2770216" y="1172311"/>
              <a:ext cx="3514928" cy="222822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4" name="Google Shape;2614;p71"/>
            <p:cNvGrpSpPr/>
            <p:nvPr/>
          </p:nvGrpSpPr>
          <p:grpSpPr>
            <a:xfrm>
              <a:off x="4859988" y="1584961"/>
              <a:ext cx="1034299" cy="200009"/>
              <a:chOff x="5111749" y="2599637"/>
              <a:chExt cx="339794" cy="65708"/>
            </a:xfrm>
          </p:grpSpPr>
          <p:sp>
            <p:nvSpPr>
              <p:cNvPr id="2615" name="Google Shape;2615;p71"/>
              <p:cNvSpPr/>
              <p:nvPr/>
            </p:nvSpPr>
            <p:spPr>
              <a:xfrm>
                <a:off x="5172695" y="2607379"/>
                <a:ext cx="23262" cy="37676"/>
              </a:xfrm>
              <a:custGeom>
                <a:avLst/>
                <a:gdLst/>
                <a:ahLst/>
                <a:cxnLst/>
                <a:rect l="l" t="t" r="r" b="b"/>
                <a:pathLst>
                  <a:path w="673" h="1090" extrusionOk="0">
                    <a:moveTo>
                      <a:pt x="57" y="0"/>
                    </a:moveTo>
                    <a:lnTo>
                      <a:pt x="0" y="85"/>
                    </a:lnTo>
                    <a:lnTo>
                      <a:pt x="531" y="644"/>
                    </a:lnTo>
                    <a:lnTo>
                      <a:pt x="0" y="1026"/>
                    </a:lnTo>
                    <a:lnTo>
                      <a:pt x="57" y="1090"/>
                    </a:lnTo>
                    <a:lnTo>
                      <a:pt x="673" y="644"/>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5188837" y="2607379"/>
                <a:ext cx="23504" cy="37676"/>
              </a:xfrm>
              <a:custGeom>
                <a:avLst/>
                <a:gdLst/>
                <a:ahLst/>
                <a:cxnLst/>
                <a:rect l="l" t="t" r="r" b="b"/>
                <a:pathLst>
                  <a:path w="680" h="1090" extrusionOk="0">
                    <a:moveTo>
                      <a:pt x="64" y="0"/>
                    </a:moveTo>
                    <a:lnTo>
                      <a:pt x="0" y="85"/>
                    </a:lnTo>
                    <a:lnTo>
                      <a:pt x="531" y="644"/>
                    </a:lnTo>
                    <a:lnTo>
                      <a:pt x="0" y="1026"/>
                    </a:lnTo>
                    <a:lnTo>
                      <a:pt x="64" y="1090"/>
                    </a:lnTo>
                    <a:lnTo>
                      <a:pt x="680" y="644"/>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5221605" y="2607379"/>
                <a:ext cx="24472" cy="35464"/>
              </a:xfrm>
              <a:custGeom>
                <a:avLst/>
                <a:gdLst/>
                <a:ahLst/>
                <a:cxnLst/>
                <a:rect l="l" t="t" r="r" b="b"/>
                <a:pathLst>
                  <a:path w="708" h="1026" extrusionOk="0">
                    <a:moveTo>
                      <a:pt x="354" y="85"/>
                    </a:moveTo>
                    <a:cubicBezTo>
                      <a:pt x="496" y="85"/>
                      <a:pt x="616" y="290"/>
                      <a:pt x="616" y="531"/>
                    </a:cubicBezTo>
                    <a:cubicBezTo>
                      <a:pt x="616" y="736"/>
                      <a:pt x="496" y="941"/>
                      <a:pt x="354" y="941"/>
                    </a:cubicBezTo>
                    <a:cubicBezTo>
                      <a:pt x="206" y="941"/>
                      <a:pt x="85" y="736"/>
                      <a:pt x="85" y="531"/>
                    </a:cubicBezTo>
                    <a:cubicBezTo>
                      <a:pt x="85" y="290"/>
                      <a:pt x="206" y="85"/>
                      <a:pt x="354" y="85"/>
                    </a:cubicBezTo>
                    <a:close/>
                    <a:moveTo>
                      <a:pt x="354" y="0"/>
                    </a:moveTo>
                    <a:cubicBezTo>
                      <a:pt x="142" y="0"/>
                      <a:pt x="0" y="234"/>
                      <a:pt x="0" y="531"/>
                    </a:cubicBezTo>
                    <a:cubicBezTo>
                      <a:pt x="0" y="792"/>
                      <a:pt x="142" y="1026"/>
                      <a:pt x="354" y="1026"/>
                    </a:cubicBezTo>
                    <a:cubicBezTo>
                      <a:pt x="531" y="1026"/>
                      <a:pt x="708" y="792"/>
                      <a:pt x="708" y="531"/>
                    </a:cubicBezTo>
                    <a:cubicBezTo>
                      <a:pt x="708" y="234"/>
                      <a:pt x="531"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5256868" y="2611285"/>
                <a:ext cx="3215" cy="32802"/>
              </a:xfrm>
              <a:custGeom>
                <a:avLst/>
                <a:gdLst/>
                <a:ahLst/>
                <a:cxnLst/>
                <a:rect l="l" t="t" r="r" b="b"/>
                <a:pathLst>
                  <a:path w="93" h="949" extrusionOk="0">
                    <a:moveTo>
                      <a:pt x="0" y="0"/>
                    </a:moveTo>
                    <a:lnTo>
                      <a:pt x="0" y="948"/>
                    </a:lnTo>
                    <a:lnTo>
                      <a:pt x="92" y="948"/>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5272250" y="2612253"/>
                <a:ext cx="21327" cy="32802"/>
              </a:xfrm>
              <a:custGeom>
                <a:avLst/>
                <a:gdLst/>
                <a:ahLst/>
                <a:cxnLst/>
                <a:rect l="l" t="t" r="r" b="b"/>
                <a:pathLst>
                  <a:path w="617" h="949" extrusionOk="0">
                    <a:moveTo>
                      <a:pt x="532" y="93"/>
                    </a:moveTo>
                    <a:lnTo>
                      <a:pt x="532" y="857"/>
                    </a:lnTo>
                    <a:lnTo>
                      <a:pt x="86" y="857"/>
                    </a:lnTo>
                    <a:lnTo>
                      <a:pt x="86" y="93"/>
                    </a:lnTo>
                    <a:close/>
                    <a:moveTo>
                      <a:pt x="1" y="1"/>
                    </a:moveTo>
                    <a:lnTo>
                      <a:pt x="1" y="949"/>
                    </a:lnTo>
                    <a:lnTo>
                      <a:pt x="616" y="949"/>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5304777" y="2612253"/>
                <a:ext cx="30625" cy="32802"/>
              </a:xfrm>
              <a:custGeom>
                <a:avLst/>
                <a:gdLst/>
                <a:ahLst/>
                <a:cxnLst/>
                <a:rect l="l" t="t" r="r" b="b"/>
                <a:pathLst>
                  <a:path w="886" h="949" extrusionOk="0">
                    <a:moveTo>
                      <a:pt x="793" y="93"/>
                    </a:moveTo>
                    <a:lnTo>
                      <a:pt x="793" y="857"/>
                    </a:lnTo>
                    <a:lnTo>
                      <a:pt x="86" y="857"/>
                    </a:lnTo>
                    <a:lnTo>
                      <a:pt x="86" y="93"/>
                    </a:lnTo>
                    <a:close/>
                    <a:moveTo>
                      <a:pt x="1" y="1"/>
                    </a:moveTo>
                    <a:lnTo>
                      <a:pt x="1" y="949"/>
                    </a:lnTo>
                    <a:lnTo>
                      <a:pt x="885" y="949"/>
                    </a:lnTo>
                    <a:lnTo>
                      <a:pt x="8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5345634" y="2612253"/>
                <a:ext cx="34496" cy="32802"/>
              </a:xfrm>
              <a:custGeom>
                <a:avLst/>
                <a:gdLst/>
                <a:ahLst/>
                <a:cxnLst/>
                <a:rect l="l" t="t" r="r" b="b"/>
                <a:pathLst>
                  <a:path w="998" h="949" extrusionOk="0">
                    <a:moveTo>
                      <a:pt x="913" y="93"/>
                    </a:moveTo>
                    <a:lnTo>
                      <a:pt x="913" y="857"/>
                    </a:lnTo>
                    <a:lnTo>
                      <a:pt x="85" y="857"/>
                    </a:lnTo>
                    <a:lnTo>
                      <a:pt x="85" y="93"/>
                    </a:lnTo>
                    <a:close/>
                    <a:moveTo>
                      <a:pt x="0" y="1"/>
                    </a:moveTo>
                    <a:lnTo>
                      <a:pt x="0" y="949"/>
                    </a:lnTo>
                    <a:lnTo>
                      <a:pt x="998" y="949"/>
                    </a:lnTo>
                    <a:lnTo>
                      <a:pt x="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5392332" y="2599637"/>
                <a:ext cx="20566" cy="61560"/>
              </a:xfrm>
              <a:custGeom>
                <a:avLst/>
                <a:gdLst/>
                <a:ahLst/>
                <a:cxnLst/>
                <a:rect l="l" t="t" r="r" b="b"/>
                <a:pathLst>
                  <a:path w="595" h="1781" extrusionOk="0">
                    <a:moveTo>
                      <a:pt x="259" y="0"/>
                    </a:moveTo>
                    <a:cubicBezTo>
                      <a:pt x="241" y="0"/>
                      <a:pt x="224" y="4"/>
                      <a:pt x="206" y="12"/>
                    </a:cubicBezTo>
                    <a:lnTo>
                      <a:pt x="241" y="104"/>
                    </a:lnTo>
                    <a:cubicBezTo>
                      <a:pt x="250" y="94"/>
                      <a:pt x="260" y="91"/>
                      <a:pt x="269" y="91"/>
                    </a:cubicBezTo>
                    <a:cubicBezTo>
                      <a:pt x="288" y="91"/>
                      <a:pt x="307" y="104"/>
                      <a:pt x="326" y="104"/>
                    </a:cubicBezTo>
                    <a:cubicBezTo>
                      <a:pt x="382" y="132"/>
                      <a:pt x="418" y="224"/>
                      <a:pt x="418" y="281"/>
                    </a:cubicBezTo>
                    <a:cubicBezTo>
                      <a:pt x="418" y="337"/>
                      <a:pt x="418" y="401"/>
                      <a:pt x="382" y="486"/>
                    </a:cubicBezTo>
                    <a:lnTo>
                      <a:pt x="382" y="634"/>
                    </a:lnTo>
                    <a:cubicBezTo>
                      <a:pt x="354" y="719"/>
                      <a:pt x="382" y="840"/>
                      <a:pt x="446" y="896"/>
                    </a:cubicBezTo>
                    <a:cubicBezTo>
                      <a:pt x="418" y="932"/>
                      <a:pt x="382" y="960"/>
                      <a:pt x="382" y="988"/>
                    </a:cubicBezTo>
                    <a:cubicBezTo>
                      <a:pt x="354" y="1073"/>
                      <a:pt x="354" y="1137"/>
                      <a:pt x="382" y="1193"/>
                    </a:cubicBezTo>
                    <a:lnTo>
                      <a:pt x="382" y="1222"/>
                    </a:lnTo>
                    <a:cubicBezTo>
                      <a:pt x="382" y="1370"/>
                      <a:pt x="382" y="1490"/>
                      <a:pt x="326" y="1575"/>
                    </a:cubicBezTo>
                    <a:cubicBezTo>
                      <a:pt x="285" y="1642"/>
                      <a:pt x="196" y="1690"/>
                      <a:pt x="115" y="1690"/>
                    </a:cubicBezTo>
                    <a:cubicBezTo>
                      <a:pt x="84" y="1690"/>
                      <a:pt x="54" y="1683"/>
                      <a:pt x="29" y="1667"/>
                    </a:cubicBezTo>
                    <a:lnTo>
                      <a:pt x="0" y="1724"/>
                    </a:lnTo>
                    <a:cubicBezTo>
                      <a:pt x="29" y="1752"/>
                      <a:pt x="92" y="1780"/>
                      <a:pt x="121" y="1780"/>
                    </a:cubicBezTo>
                    <a:cubicBezTo>
                      <a:pt x="241" y="1780"/>
                      <a:pt x="326" y="1696"/>
                      <a:pt x="382" y="1639"/>
                    </a:cubicBezTo>
                    <a:cubicBezTo>
                      <a:pt x="474" y="1519"/>
                      <a:pt x="474" y="1370"/>
                      <a:pt x="474" y="1193"/>
                    </a:cubicBezTo>
                    <a:cubicBezTo>
                      <a:pt x="446" y="1137"/>
                      <a:pt x="446" y="1073"/>
                      <a:pt x="474" y="1016"/>
                    </a:cubicBezTo>
                    <a:cubicBezTo>
                      <a:pt x="474" y="988"/>
                      <a:pt x="503" y="960"/>
                      <a:pt x="531" y="960"/>
                    </a:cubicBezTo>
                    <a:lnTo>
                      <a:pt x="559" y="960"/>
                    </a:lnTo>
                    <a:lnTo>
                      <a:pt x="595" y="868"/>
                    </a:lnTo>
                    <a:lnTo>
                      <a:pt x="559" y="868"/>
                    </a:lnTo>
                    <a:cubicBezTo>
                      <a:pt x="503" y="840"/>
                      <a:pt x="446" y="719"/>
                      <a:pt x="474" y="634"/>
                    </a:cubicBezTo>
                    <a:lnTo>
                      <a:pt x="474" y="486"/>
                    </a:lnTo>
                    <a:cubicBezTo>
                      <a:pt x="503" y="429"/>
                      <a:pt x="503" y="337"/>
                      <a:pt x="503" y="252"/>
                    </a:cubicBezTo>
                    <a:cubicBezTo>
                      <a:pt x="503" y="160"/>
                      <a:pt x="446" y="76"/>
                      <a:pt x="382" y="47"/>
                    </a:cubicBezTo>
                    <a:cubicBezTo>
                      <a:pt x="342" y="22"/>
                      <a:pt x="3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5425101" y="2602229"/>
                <a:ext cx="10058" cy="55062"/>
              </a:xfrm>
              <a:custGeom>
                <a:avLst/>
                <a:gdLst/>
                <a:ahLst/>
                <a:cxnLst/>
                <a:rect l="l" t="t" r="r" b="b"/>
                <a:pathLst>
                  <a:path w="291" h="1593" extrusionOk="0">
                    <a:moveTo>
                      <a:pt x="85" y="1"/>
                    </a:moveTo>
                    <a:lnTo>
                      <a:pt x="0" y="29"/>
                    </a:lnTo>
                    <a:cubicBezTo>
                      <a:pt x="206" y="531"/>
                      <a:pt x="206" y="1090"/>
                      <a:pt x="29" y="1564"/>
                    </a:cubicBezTo>
                    <a:lnTo>
                      <a:pt x="85" y="1592"/>
                    </a:lnTo>
                    <a:cubicBezTo>
                      <a:pt x="290" y="1090"/>
                      <a:pt x="290" y="50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5438305" y="2601261"/>
                <a:ext cx="13238" cy="64084"/>
              </a:xfrm>
              <a:custGeom>
                <a:avLst/>
                <a:gdLst/>
                <a:ahLst/>
                <a:cxnLst/>
                <a:rect l="l" t="t" r="r" b="b"/>
                <a:pathLst>
                  <a:path w="383" h="1854" extrusionOk="0">
                    <a:moveTo>
                      <a:pt x="114" y="0"/>
                    </a:moveTo>
                    <a:lnTo>
                      <a:pt x="29" y="29"/>
                    </a:lnTo>
                    <a:cubicBezTo>
                      <a:pt x="290" y="587"/>
                      <a:pt x="290" y="1267"/>
                      <a:pt x="0" y="1825"/>
                    </a:cubicBezTo>
                    <a:lnTo>
                      <a:pt x="85" y="1854"/>
                    </a:lnTo>
                    <a:cubicBezTo>
                      <a:pt x="382" y="1295"/>
                      <a:pt x="382" y="587"/>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5150394" y="2599637"/>
                <a:ext cx="21569" cy="61560"/>
              </a:xfrm>
              <a:custGeom>
                <a:avLst/>
                <a:gdLst/>
                <a:ahLst/>
                <a:cxnLst/>
                <a:rect l="l" t="t" r="r" b="b"/>
                <a:pathLst>
                  <a:path w="624" h="1781" extrusionOk="0">
                    <a:moveTo>
                      <a:pt x="352" y="0"/>
                    </a:moveTo>
                    <a:cubicBezTo>
                      <a:pt x="322" y="0"/>
                      <a:pt x="281" y="22"/>
                      <a:pt x="241" y="47"/>
                    </a:cubicBezTo>
                    <a:cubicBezTo>
                      <a:pt x="177" y="76"/>
                      <a:pt x="121" y="160"/>
                      <a:pt x="121" y="252"/>
                    </a:cubicBezTo>
                    <a:cubicBezTo>
                      <a:pt x="92" y="337"/>
                      <a:pt x="121" y="429"/>
                      <a:pt x="121" y="486"/>
                    </a:cubicBezTo>
                    <a:cubicBezTo>
                      <a:pt x="149" y="542"/>
                      <a:pt x="149" y="578"/>
                      <a:pt x="149" y="634"/>
                    </a:cubicBezTo>
                    <a:cubicBezTo>
                      <a:pt x="149" y="719"/>
                      <a:pt x="121" y="840"/>
                      <a:pt x="29" y="868"/>
                    </a:cubicBezTo>
                    <a:lnTo>
                      <a:pt x="1" y="868"/>
                    </a:lnTo>
                    <a:lnTo>
                      <a:pt x="29" y="960"/>
                    </a:lnTo>
                    <a:lnTo>
                      <a:pt x="92" y="960"/>
                    </a:lnTo>
                    <a:cubicBezTo>
                      <a:pt x="121" y="960"/>
                      <a:pt x="149" y="988"/>
                      <a:pt x="149" y="1016"/>
                    </a:cubicBezTo>
                    <a:lnTo>
                      <a:pt x="149" y="1193"/>
                    </a:lnTo>
                    <a:cubicBezTo>
                      <a:pt x="121" y="1370"/>
                      <a:pt x="149" y="1519"/>
                      <a:pt x="206" y="1639"/>
                    </a:cubicBezTo>
                    <a:cubicBezTo>
                      <a:pt x="269" y="1696"/>
                      <a:pt x="383" y="1780"/>
                      <a:pt x="475" y="1780"/>
                    </a:cubicBezTo>
                    <a:cubicBezTo>
                      <a:pt x="531" y="1780"/>
                      <a:pt x="595" y="1752"/>
                      <a:pt x="623" y="1724"/>
                    </a:cubicBezTo>
                    <a:lnTo>
                      <a:pt x="559" y="1667"/>
                    </a:lnTo>
                    <a:cubicBezTo>
                      <a:pt x="536" y="1683"/>
                      <a:pt x="510" y="1690"/>
                      <a:pt x="483" y="1690"/>
                    </a:cubicBezTo>
                    <a:cubicBezTo>
                      <a:pt x="413" y="1690"/>
                      <a:pt x="339" y="1642"/>
                      <a:pt x="298" y="1575"/>
                    </a:cubicBezTo>
                    <a:cubicBezTo>
                      <a:pt x="241" y="1490"/>
                      <a:pt x="206" y="1370"/>
                      <a:pt x="241" y="1222"/>
                    </a:cubicBezTo>
                    <a:lnTo>
                      <a:pt x="241" y="1193"/>
                    </a:lnTo>
                    <a:lnTo>
                      <a:pt x="241" y="988"/>
                    </a:lnTo>
                    <a:cubicBezTo>
                      <a:pt x="206" y="960"/>
                      <a:pt x="177" y="932"/>
                      <a:pt x="149" y="896"/>
                    </a:cubicBezTo>
                    <a:cubicBezTo>
                      <a:pt x="206" y="840"/>
                      <a:pt x="241" y="719"/>
                      <a:pt x="241" y="634"/>
                    </a:cubicBezTo>
                    <a:cubicBezTo>
                      <a:pt x="241" y="578"/>
                      <a:pt x="241" y="514"/>
                      <a:pt x="206" y="486"/>
                    </a:cubicBezTo>
                    <a:cubicBezTo>
                      <a:pt x="206" y="401"/>
                      <a:pt x="177" y="337"/>
                      <a:pt x="206" y="281"/>
                    </a:cubicBezTo>
                    <a:cubicBezTo>
                      <a:pt x="206" y="224"/>
                      <a:pt x="241" y="132"/>
                      <a:pt x="298" y="104"/>
                    </a:cubicBezTo>
                    <a:cubicBezTo>
                      <a:pt x="317" y="104"/>
                      <a:pt x="335" y="91"/>
                      <a:pt x="354" y="91"/>
                    </a:cubicBezTo>
                    <a:cubicBezTo>
                      <a:pt x="364" y="91"/>
                      <a:pt x="373" y="94"/>
                      <a:pt x="383" y="104"/>
                    </a:cubicBezTo>
                    <a:lnTo>
                      <a:pt x="383" y="12"/>
                    </a:lnTo>
                    <a:cubicBezTo>
                      <a:pt x="374" y="4"/>
                      <a:pt x="36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5128133" y="2602229"/>
                <a:ext cx="10058" cy="55062"/>
              </a:xfrm>
              <a:custGeom>
                <a:avLst/>
                <a:gdLst/>
                <a:ahLst/>
                <a:cxnLst/>
                <a:rect l="l" t="t" r="r" b="b"/>
                <a:pathLst>
                  <a:path w="291" h="1593" extrusionOk="0">
                    <a:moveTo>
                      <a:pt x="206" y="1"/>
                    </a:moveTo>
                    <a:cubicBezTo>
                      <a:pt x="1" y="503"/>
                      <a:pt x="1" y="1090"/>
                      <a:pt x="206" y="1592"/>
                    </a:cubicBezTo>
                    <a:lnTo>
                      <a:pt x="291" y="1564"/>
                    </a:lnTo>
                    <a:cubicBezTo>
                      <a:pt x="86" y="1090"/>
                      <a:pt x="86" y="531"/>
                      <a:pt x="291" y="29"/>
                    </a:cubicBez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5111749" y="2601261"/>
                <a:ext cx="14241" cy="64084"/>
              </a:xfrm>
              <a:custGeom>
                <a:avLst/>
                <a:gdLst/>
                <a:ahLst/>
                <a:cxnLst/>
                <a:rect l="l" t="t" r="r" b="b"/>
                <a:pathLst>
                  <a:path w="412" h="1854" extrusionOk="0">
                    <a:moveTo>
                      <a:pt x="263" y="0"/>
                    </a:moveTo>
                    <a:lnTo>
                      <a:pt x="263" y="0"/>
                    </a:lnTo>
                    <a:cubicBezTo>
                      <a:pt x="1" y="587"/>
                      <a:pt x="29" y="1295"/>
                      <a:pt x="326" y="1854"/>
                    </a:cubicBezTo>
                    <a:lnTo>
                      <a:pt x="411" y="1825"/>
                    </a:lnTo>
                    <a:cubicBezTo>
                      <a:pt x="121" y="1267"/>
                      <a:pt x="86" y="587"/>
                      <a:pt x="354" y="29"/>
                    </a:cubicBez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71"/>
            <p:cNvGrpSpPr/>
            <p:nvPr/>
          </p:nvGrpSpPr>
          <p:grpSpPr>
            <a:xfrm>
              <a:off x="3039177" y="1582153"/>
              <a:ext cx="1761889" cy="1511082"/>
              <a:chOff x="4014029" y="2295956"/>
              <a:chExt cx="578826" cy="496429"/>
            </a:xfrm>
          </p:grpSpPr>
          <p:sp>
            <p:nvSpPr>
              <p:cNvPr id="2629" name="Google Shape;2629;p71"/>
              <p:cNvSpPr/>
              <p:nvPr/>
            </p:nvSpPr>
            <p:spPr>
              <a:xfrm>
                <a:off x="4045588" y="2295956"/>
                <a:ext cx="547268" cy="457537"/>
              </a:xfrm>
              <a:custGeom>
                <a:avLst/>
                <a:gdLst/>
                <a:ahLst/>
                <a:cxnLst/>
                <a:rect l="l" t="t" r="r" b="b"/>
                <a:pathLst>
                  <a:path w="15833" h="13237" extrusionOk="0">
                    <a:moveTo>
                      <a:pt x="0" y="0"/>
                    </a:moveTo>
                    <a:lnTo>
                      <a:pt x="0" y="13237"/>
                    </a:lnTo>
                    <a:lnTo>
                      <a:pt x="15832" y="13237"/>
                    </a:lnTo>
                    <a:lnTo>
                      <a:pt x="15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014029" y="2447805"/>
                <a:ext cx="4182" cy="21569"/>
              </a:xfrm>
              <a:custGeom>
                <a:avLst/>
                <a:gdLst/>
                <a:ahLst/>
                <a:cxnLst/>
                <a:rect l="l" t="t" r="r" b="b"/>
                <a:pathLst>
                  <a:path w="121" h="624" extrusionOk="0">
                    <a:moveTo>
                      <a:pt x="0" y="1"/>
                    </a:moveTo>
                    <a:lnTo>
                      <a:pt x="0" y="623"/>
                    </a:lnTo>
                    <a:lnTo>
                      <a:pt x="121" y="623"/>
                    </a:lnTo>
                    <a:lnTo>
                      <a:pt x="1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014029" y="2485481"/>
                <a:ext cx="23504" cy="300785"/>
              </a:xfrm>
              <a:custGeom>
                <a:avLst/>
                <a:gdLst/>
                <a:ahLst/>
                <a:cxnLst/>
                <a:rect l="l" t="t" r="r" b="b"/>
                <a:pathLst>
                  <a:path w="680" h="8702" extrusionOk="0">
                    <a:moveTo>
                      <a:pt x="0" y="0"/>
                    </a:moveTo>
                    <a:cubicBezTo>
                      <a:pt x="29" y="2865"/>
                      <a:pt x="121" y="8581"/>
                      <a:pt x="149" y="8638"/>
                    </a:cubicBezTo>
                    <a:lnTo>
                      <a:pt x="149" y="8702"/>
                    </a:lnTo>
                    <a:lnTo>
                      <a:pt x="680" y="8702"/>
                    </a:lnTo>
                    <a:lnTo>
                      <a:pt x="680" y="8581"/>
                    </a:lnTo>
                    <a:lnTo>
                      <a:pt x="234" y="8581"/>
                    </a:lnTo>
                    <a:cubicBezTo>
                      <a:pt x="234" y="7959"/>
                      <a:pt x="149" y="2717"/>
                      <a:pt x="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558097" y="2394988"/>
                <a:ext cx="7155" cy="386160"/>
              </a:xfrm>
              <a:custGeom>
                <a:avLst/>
                <a:gdLst/>
                <a:ahLst/>
                <a:cxnLst/>
                <a:rect l="l" t="t" r="r" b="b"/>
                <a:pathLst>
                  <a:path w="207" h="11172" extrusionOk="0">
                    <a:moveTo>
                      <a:pt x="93" y="1"/>
                    </a:moveTo>
                    <a:lnTo>
                      <a:pt x="1" y="11171"/>
                    </a:lnTo>
                    <a:lnTo>
                      <a:pt x="121" y="11171"/>
                    </a:lnTo>
                    <a:lnTo>
                      <a:pt x="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376660" y="2313309"/>
                <a:ext cx="189554" cy="42826"/>
              </a:xfrm>
              <a:custGeom>
                <a:avLst/>
                <a:gdLst/>
                <a:ahLst/>
                <a:cxnLst/>
                <a:rect l="l" t="t" r="r" b="b"/>
                <a:pathLst>
                  <a:path w="5484" h="1239" extrusionOk="0">
                    <a:moveTo>
                      <a:pt x="1" y="1"/>
                    </a:moveTo>
                    <a:lnTo>
                      <a:pt x="1" y="121"/>
                    </a:lnTo>
                    <a:lnTo>
                      <a:pt x="5370" y="121"/>
                    </a:lnTo>
                    <a:lnTo>
                      <a:pt x="5342" y="1239"/>
                    </a:lnTo>
                    <a:lnTo>
                      <a:pt x="5455" y="1239"/>
                    </a:lnTo>
                    <a:lnTo>
                      <a:pt x="5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014029" y="2349015"/>
                <a:ext cx="5185" cy="52124"/>
              </a:xfrm>
              <a:custGeom>
                <a:avLst/>
                <a:gdLst/>
                <a:ahLst/>
                <a:cxnLst/>
                <a:rect l="l" t="t" r="r" b="b"/>
                <a:pathLst>
                  <a:path w="150" h="1508" extrusionOk="0">
                    <a:moveTo>
                      <a:pt x="29" y="1"/>
                    </a:moveTo>
                    <a:cubicBezTo>
                      <a:pt x="29" y="588"/>
                      <a:pt x="29" y="1062"/>
                      <a:pt x="0" y="1507"/>
                    </a:cubicBezTo>
                    <a:lnTo>
                      <a:pt x="121" y="1507"/>
                    </a:lnTo>
                    <a:cubicBezTo>
                      <a:pt x="149" y="1062"/>
                      <a:pt x="149" y="588"/>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084440" y="2333875"/>
                <a:ext cx="136497" cy="136463"/>
              </a:xfrm>
              <a:custGeom>
                <a:avLst/>
                <a:gdLst/>
                <a:ahLst/>
                <a:cxnLst/>
                <a:rect l="l" t="t" r="r" b="b"/>
                <a:pathLst>
                  <a:path w="3949" h="3948" extrusionOk="0">
                    <a:moveTo>
                      <a:pt x="1975" y="113"/>
                    </a:moveTo>
                    <a:cubicBezTo>
                      <a:pt x="3007" y="113"/>
                      <a:pt x="3828" y="941"/>
                      <a:pt x="3828" y="1974"/>
                    </a:cubicBezTo>
                    <a:cubicBezTo>
                      <a:pt x="3828" y="3007"/>
                      <a:pt x="3007" y="3827"/>
                      <a:pt x="1975" y="3827"/>
                    </a:cubicBezTo>
                    <a:cubicBezTo>
                      <a:pt x="942" y="3827"/>
                      <a:pt x="114" y="3007"/>
                      <a:pt x="114" y="1974"/>
                    </a:cubicBezTo>
                    <a:cubicBezTo>
                      <a:pt x="114" y="941"/>
                      <a:pt x="942" y="113"/>
                      <a:pt x="1975" y="113"/>
                    </a:cubicBezTo>
                    <a:close/>
                    <a:moveTo>
                      <a:pt x="1975" y="0"/>
                    </a:moveTo>
                    <a:cubicBezTo>
                      <a:pt x="885" y="0"/>
                      <a:pt x="1" y="884"/>
                      <a:pt x="1" y="1974"/>
                    </a:cubicBezTo>
                    <a:cubicBezTo>
                      <a:pt x="1" y="3063"/>
                      <a:pt x="885" y="3948"/>
                      <a:pt x="1975" y="3948"/>
                    </a:cubicBezTo>
                    <a:cubicBezTo>
                      <a:pt x="3064" y="3948"/>
                      <a:pt x="3948" y="3063"/>
                      <a:pt x="3948" y="1974"/>
                    </a:cubicBezTo>
                    <a:cubicBezTo>
                      <a:pt x="3948" y="884"/>
                      <a:pt x="3064" y="0"/>
                      <a:pt x="19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15999" y="2365399"/>
                <a:ext cx="73381" cy="73381"/>
              </a:xfrm>
              <a:custGeom>
                <a:avLst/>
                <a:gdLst/>
                <a:ahLst/>
                <a:cxnLst/>
                <a:rect l="l" t="t" r="r" b="b"/>
                <a:pathLst>
                  <a:path w="2123" h="2123" extrusionOk="0">
                    <a:moveTo>
                      <a:pt x="1062" y="1"/>
                    </a:moveTo>
                    <a:cubicBezTo>
                      <a:pt x="467" y="1"/>
                      <a:pt x="0" y="468"/>
                      <a:pt x="0" y="1062"/>
                    </a:cubicBezTo>
                    <a:cubicBezTo>
                      <a:pt x="0" y="1649"/>
                      <a:pt x="467" y="2123"/>
                      <a:pt x="1062" y="2123"/>
                    </a:cubicBezTo>
                    <a:cubicBezTo>
                      <a:pt x="1649" y="2123"/>
                      <a:pt x="2123" y="1649"/>
                      <a:pt x="2123" y="1062"/>
                    </a:cubicBezTo>
                    <a:cubicBezTo>
                      <a:pt x="2123" y="468"/>
                      <a:pt x="1649"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310639" y="2415278"/>
                <a:ext cx="24507" cy="24507"/>
              </a:xfrm>
              <a:custGeom>
                <a:avLst/>
                <a:gdLst/>
                <a:ahLst/>
                <a:cxnLst/>
                <a:rect l="l" t="t" r="r" b="b"/>
                <a:pathLst>
                  <a:path w="709" h="709" extrusionOk="0">
                    <a:moveTo>
                      <a:pt x="616" y="121"/>
                    </a:moveTo>
                    <a:lnTo>
                      <a:pt x="616" y="616"/>
                    </a:lnTo>
                    <a:lnTo>
                      <a:pt x="114" y="616"/>
                    </a:lnTo>
                    <a:lnTo>
                      <a:pt x="114" y="121"/>
                    </a:lnTo>
                    <a:close/>
                    <a:moveTo>
                      <a:pt x="1" y="1"/>
                    </a:moveTo>
                    <a:lnTo>
                      <a:pt x="1" y="708"/>
                    </a:lnTo>
                    <a:lnTo>
                      <a:pt x="708" y="708"/>
                    </a:lnTo>
                    <a:lnTo>
                      <a:pt x="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347314" y="2413342"/>
                <a:ext cx="46732" cy="26442"/>
              </a:xfrm>
              <a:custGeom>
                <a:avLst/>
                <a:gdLst/>
                <a:ahLst/>
                <a:cxnLst/>
                <a:rect l="l" t="t" r="r" b="b"/>
                <a:pathLst>
                  <a:path w="1352" h="765" extrusionOk="0">
                    <a:moveTo>
                      <a:pt x="708" y="142"/>
                    </a:moveTo>
                    <a:lnTo>
                      <a:pt x="1119" y="672"/>
                    </a:lnTo>
                    <a:lnTo>
                      <a:pt x="263" y="672"/>
                    </a:lnTo>
                    <a:lnTo>
                      <a:pt x="708" y="142"/>
                    </a:lnTo>
                    <a:close/>
                    <a:moveTo>
                      <a:pt x="708" y="0"/>
                    </a:moveTo>
                    <a:lnTo>
                      <a:pt x="1" y="764"/>
                    </a:lnTo>
                    <a:lnTo>
                      <a:pt x="1352" y="764"/>
                    </a:lnTo>
                    <a:lnTo>
                      <a:pt x="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402343" y="2413342"/>
                <a:ext cx="28412" cy="28378"/>
              </a:xfrm>
              <a:custGeom>
                <a:avLst/>
                <a:gdLst/>
                <a:ahLst/>
                <a:cxnLst/>
                <a:rect l="l" t="t" r="r" b="b"/>
                <a:pathLst>
                  <a:path w="822" h="821" extrusionOk="0">
                    <a:moveTo>
                      <a:pt x="736" y="0"/>
                    </a:moveTo>
                    <a:lnTo>
                      <a:pt x="1" y="736"/>
                    </a:lnTo>
                    <a:lnTo>
                      <a:pt x="85" y="821"/>
                    </a:lnTo>
                    <a:lnTo>
                      <a:pt x="821" y="57"/>
                    </a:lnTo>
                    <a:lnTo>
                      <a:pt x="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417517" y="2413342"/>
                <a:ext cx="27652" cy="28378"/>
              </a:xfrm>
              <a:custGeom>
                <a:avLst/>
                <a:gdLst/>
                <a:ahLst/>
                <a:cxnLst/>
                <a:rect l="l" t="t" r="r" b="b"/>
                <a:pathLst>
                  <a:path w="800" h="821" extrusionOk="0">
                    <a:moveTo>
                      <a:pt x="736" y="0"/>
                    </a:moveTo>
                    <a:lnTo>
                      <a:pt x="0" y="736"/>
                    </a:lnTo>
                    <a:lnTo>
                      <a:pt x="57" y="821"/>
                    </a:lnTo>
                    <a:lnTo>
                      <a:pt x="800" y="57"/>
                    </a:lnTo>
                    <a:lnTo>
                      <a:pt x="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455160" y="2412098"/>
                <a:ext cx="8365" cy="27687"/>
              </a:xfrm>
              <a:custGeom>
                <a:avLst/>
                <a:gdLst/>
                <a:ahLst/>
                <a:cxnLst/>
                <a:rect l="l" t="t" r="r" b="b"/>
                <a:pathLst>
                  <a:path w="242" h="801" extrusionOk="0">
                    <a:moveTo>
                      <a:pt x="1" y="1"/>
                    </a:moveTo>
                    <a:lnTo>
                      <a:pt x="1" y="64"/>
                    </a:lnTo>
                    <a:lnTo>
                      <a:pt x="29" y="64"/>
                    </a:lnTo>
                    <a:cubicBezTo>
                      <a:pt x="64" y="64"/>
                      <a:pt x="93" y="93"/>
                      <a:pt x="93" y="121"/>
                    </a:cubicBezTo>
                    <a:lnTo>
                      <a:pt x="93" y="298"/>
                    </a:lnTo>
                    <a:cubicBezTo>
                      <a:pt x="93" y="355"/>
                      <a:pt x="93" y="390"/>
                      <a:pt x="121" y="390"/>
                    </a:cubicBezTo>
                    <a:cubicBezTo>
                      <a:pt x="93" y="390"/>
                      <a:pt x="93" y="418"/>
                      <a:pt x="93" y="475"/>
                    </a:cubicBezTo>
                    <a:lnTo>
                      <a:pt x="93" y="652"/>
                    </a:lnTo>
                    <a:cubicBezTo>
                      <a:pt x="93" y="680"/>
                      <a:pt x="64" y="708"/>
                      <a:pt x="29" y="708"/>
                    </a:cubicBezTo>
                    <a:lnTo>
                      <a:pt x="1" y="708"/>
                    </a:lnTo>
                    <a:lnTo>
                      <a:pt x="1" y="800"/>
                    </a:lnTo>
                    <a:lnTo>
                      <a:pt x="29" y="800"/>
                    </a:lnTo>
                    <a:cubicBezTo>
                      <a:pt x="121" y="800"/>
                      <a:pt x="177" y="744"/>
                      <a:pt x="177" y="652"/>
                    </a:cubicBezTo>
                    <a:lnTo>
                      <a:pt x="177" y="475"/>
                    </a:lnTo>
                    <a:cubicBezTo>
                      <a:pt x="177" y="446"/>
                      <a:pt x="177" y="418"/>
                      <a:pt x="206" y="418"/>
                    </a:cubicBezTo>
                    <a:lnTo>
                      <a:pt x="241" y="418"/>
                    </a:lnTo>
                    <a:lnTo>
                      <a:pt x="241" y="355"/>
                    </a:lnTo>
                    <a:lnTo>
                      <a:pt x="206" y="355"/>
                    </a:lnTo>
                    <a:cubicBezTo>
                      <a:pt x="177" y="355"/>
                      <a:pt x="177" y="326"/>
                      <a:pt x="177" y="298"/>
                    </a:cubicBezTo>
                    <a:lnTo>
                      <a:pt x="177" y="121"/>
                    </a:lnTo>
                    <a:cubicBezTo>
                      <a:pt x="177" y="36"/>
                      <a:pt x="121"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472512" y="2411130"/>
                <a:ext cx="19356" cy="30590"/>
              </a:xfrm>
              <a:custGeom>
                <a:avLst/>
                <a:gdLst/>
                <a:ahLst/>
                <a:cxnLst/>
                <a:rect l="l" t="t" r="r" b="b"/>
                <a:pathLst>
                  <a:path w="560" h="885" extrusionOk="0">
                    <a:moveTo>
                      <a:pt x="270" y="121"/>
                    </a:moveTo>
                    <a:cubicBezTo>
                      <a:pt x="355" y="121"/>
                      <a:pt x="447" y="269"/>
                      <a:pt x="447" y="446"/>
                    </a:cubicBezTo>
                    <a:cubicBezTo>
                      <a:pt x="447" y="651"/>
                      <a:pt x="355" y="772"/>
                      <a:pt x="270" y="772"/>
                    </a:cubicBezTo>
                    <a:cubicBezTo>
                      <a:pt x="178" y="772"/>
                      <a:pt x="93" y="651"/>
                      <a:pt x="93" y="446"/>
                    </a:cubicBezTo>
                    <a:cubicBezTo>
                      <a:pt x="93" y="269"/>
                      <a:pt x="178" y="121"/>
                      <a:pt x="270" y="121"/>
                    </a:cubicBezTo>
                    <a:close/>
                    <a:moveTo>
                      <a:pt x="270" y="1"/>
                    </a:moveTo>
                    <a:cubicBezTo>
                      <a:pt x="121" y="1"/>
                      <a:pt x="1" y="206"/>
                      <a:pt x="1" y="446"/>
                    </a:cubicBezTo>
                    <a:cubicBezTo>
                      <a:pt x="1" y="708"/>
                      <a:pt x="121" y="885"/>
                      <a:pt x="270" y="885"/>
                    </a:cubicBezTo>
                    <a:cubicBezTo>
                      <a:pt x="447" y="885"/>
                      <a:pt x="560" y="708"/>
                      <a:pt x="560" y="446"/>
                    </a:cubicBezTo>
                    <a:cubicBezTo>
                      <a:pt x="560" y="206"/>
                      <a:pt x="447" y="1"/>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4496016" y="2411130"/>
                <a:ext cx="19322" cy="30590"/>
              </a:xfrm>
              <a:custGeom>
                <a:avLst/>
                <a:gdLst/>
                <a:ahLst/>
                <a:cxnLst/>
                <a:rect l="l" t="t" r="r" b="b"/>
                <a:pathLst>
                  <a:path w="559" h="885" extrusionOk="0">
                    <a:moveTo>
                      <a:pt x="262" y="121"/>
                    </a:moveTo>
                    <a:cubicBezTo>
                      <a:pt x="354" y="121"/>
                      <a:pt x="439" y="269"/>
                      <a:pt x="439" y="446"/>
                    </a:cubicBezTo>
                    <a:cubicBezTo>
                      <a:pt x="439" y="651"/>
                      <a:pt x="354" y="772"/>
                      <a:pt x="262" y="772"/>
                    </a:cubicBezTo>
                    <a:cubicBezTo>
                      <a:pt x="205" y="772"/>
                      <a:pt x="85" y="651"/>
                      <a:pt x="85" y="446"/>
                    </a:cubicBezTo>
                    <a:cubicBezTo>
                      <a:pt x="85" y="269"/>
                      <a:pt x="205" y="121"/>
                      <a:pt x="262" y="121"/>
                    </a:cubicBezTo>
                    <a:close/>
                    <a:moveTo>
                      <a:pt x="262" y="1"/>
                    </a:moveTo>
                    <a:cubicBezTo>
                      <a:pt x="120" y="1"/>
                      <a:pt x="0" y="206"/>
                      <a:pt x="0" y="446"/>
                    </a:cubicBezTo>
                    <a:cubicBezTo>
                      <a:pt x="0" y="708"/>
                      <a:pt x="120" y="885"/>
                      <a:pt x="262" y="885"/>
                    </a:cubicBezTo>
                    <a:cubicBezTo>
                      <a:pt x="439" y="885"/>
                      <a:pt x="559" y="708"/>
                      <a:pt x="559" y="446"/>
                    </a:cubicBezTo>
                    <a:cubicBezTo>
                      <a:pt x="559" y="206"/>
                      <a:pt x="439"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4113786" y="2557862"/>
                <a:ext cx="75594" cy="234524"/>
              </a:xfrm>
              <a:custGeom>
                <a:avLst/>
                <a:gdLst/>
                <a:ahLst/>
                <a:cxnLst/>
                <a:rect l="l" t="t" r="r" b="b"/>
                <a:pathLst>
                  <a:path w="2187" h="6785" extrusionOk="0">
                    <a:moveTo>
                      <a:pt x="1126" y="120"/>
                    </a:moveTo>
                    <a:cubicBezTo>
                      <a:pt x="1656" y="120"/>
                      <a:pt x="2067" y="531"/>
                      <a:pt x="2067" y="1061"/>
                    </a:cubicBezTo>
                    <a:lnTo>
                      <a:pt x="2067" y="5723"/>
                    </a:lnTo>
                    <a:cubicBezTo>
                      <a:pt x="2067" y="6254"/>
                      <a:pt x="1656" y="6664"/>
                      <a:pt x="1126" y="6664"/>
                    </a:cubicBezTo>
                    <a:lnTo>
                      <a:pt x="1062" y="6664"/>
                    </a:lnTo>
                    <a:cubicBezTo>
                      <a:pt x="567" y="6664"/>
                      <a:pt x="121" y="6254"/>
                      <a:pt x="121" y="5723"/>
                    </a:cubicBezTo>
                    <a:lnTo>
                      <a:pt x="121" y="1061"/>
                    </a:lnTo>
                    <a:cubicBezTo>
                      <a:pt x="121" y="531"/>
                      <a:pt x="567" y="120"/>
                      <a:pt x="1062" y="120"/>
                    </a:cubicBezTo>
                    <a:close/>
                    <a:moveTo>
                      <a:pt x="1062" y="0"/>
                    </a:moveTo>
                    <a:cubicBezTo>
                      <a:pt x="475" y="0"/>
                      <a:pt x="1" y="474"/>
                      <a:pt x="1" y="1061"/>
                    </a:cubicBezTo>
                    <a:lnTo>
                      <a:pt x="1" y="5723"/>
                    </a:lnTo>
                    <a:cubicBezTo>
                      <a:pt x="1" y="6310"/>
                      <a:pt x="475" y="6784"/>
                      <a:pt x="1062" y="6784"/>
                    </a:cubicBezTo>
                    <a:lnTo>
                      <a:pt x="1126" y="6784"/>
                    </a:lnTo>
                    <a:cubicBezTo>
                      <a:pt x="1713" y="6784"/>
                      <a:pt x="2187" y="6310"/>
                      <a:pt x="2187" y="5723"/>
                    </a:cubicBezTo>
                    <a:lnTo>
                      <a:pt x="2187" y="1061"/>
                    </a:lnTo>
                    <a:cubicBezTo>
                      <a:pt x="2187" y="474"/>
                      <a:pt x="1713" y="0"/>
                      <a:pt x="1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4258549" y="2313309"/>
                <a:ext cx="92703" cy="4217"/>
              </a:xfrm>
              <a:custGeom>
                <a:avLst/>
                <a:gdLst/>
                <a:ahLst/>
                <a:cxnLst/>
                <a:rect l="l" t="t" r="r" b="b"/>
                <a:pathLst>
                  <a:path w="2682" h="122" extrusionOk="0">
                    <a:moveTo>
                      <a:pt x="1" y="1"/>
                    </a:moveTo>
                    <a:lnTo>
                      <a:pt x="1" y="121"/>
                    </a:lnTo>
                    <a:lnTo>
                      <a:pt x="2682" y="121"/>
                    </a:lnTo>
                    <a:lnTo>
                      <a:pt x="2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4095466" y="2313309"/>
                <a:ext cx="137707" cy="6153"/>
              </a:xfrm>
              <a:custGeom>
                <a:avLst/>
                <a:gdLst/>
                <a:ahLst/>
                <a:cxnLst/>
                <a:rect l="l" t="t" r="r" b="b"/>
                <a:pathLst>
                  <a:path w="3984" h="178" extrusionOk="0">
                    <a:moveTo>
                      <a:pt x="3983" y="1"/>
                    </a:moveTo>
                    <a:lnTo>
                      <a:pt x="0" y="64"/>
                    </a:lnTo>
                    <a:lnTo>
                      <a:pt x="0" y="178"/>
                    </a:lnTo>
                    <a:lnTo>
                      <a:pt x="3983" y="121"/>
                    </a:lnTo>
                    <a:lnTo>
                      <a:pt x="39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71"/>
            <p:cNvGrpSpPr/>
            <p:nvPr/>
          </p:nvGrpSpPr>
          <p:grpSpPr>
            <a:xfrm>
              <a:off x="3788953" y="1869154"/>
              <a:ext cx="2304469" cy="1767886"/>
              <a:chOff x="4687475" y="2211500"/>
              <a:chExt cx="547575" cy="420075"/>
            </a:xfrm>
          </p:grpSpPr>
          <p:sp>
            <p:nvSpPr>
              <p:cNvPr id="2648" name="Google Shape;2648;p71"/>
              <p:cNvSpPr/>
              <p:nvPr/>
            </p:nvSpPr>
            <p:spPr>
              <a:xfrm>
                <a:off x="4687475" y="2211500"/>
                <a:ext cx="547575" cy="420075"/>
              </a:xfrm>
              <a:custGeom>
                <a:avLst/>
                <a:gdLst/>
                <a:ahLst/>
                <a:cxnLst/>
                <a:rect l="l" t="t" r="r" b="b"/>
                <a:pathLst>
                  <a:path w="21903" h="16803" extrusionOk="0">
                    <a:moveTo>
                      <a:pt x="12239" y="1"/>
                    </a:moveTo>
                    <a:lnTo>
                      <a:pt x="8879" y="3276"/>
                    </a:lnTo>
                    <a:lnTo>
                      <a:pt x="0" y="3276"/>
                    </a:lnTo>
                    <a:lnTo>
                      <a:pt x="0" y="16802"/>
                    </a:lnTo>
                    <a:lnTo>
                      <a:pt x="18542" y="16802"/>
                    </a:lnTo>
                    <a:lnTo>
                      <a:pt x="21903" y="13209"/>
                    </a:lnTo>
                    <a:lnTo>
                      <a:pt x="122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4910850" y="2289675"/>
                <a:ext cx="252750" cy="331650"/>
              </a:xfrm>
              <a:custGeom>
                <a:avLst/>
                <a:gdLst/>
                <a:ahLst/>
                <a:cxnLst/>
                <a:rect l="l" t="t" r="r" b="b"/>
                <a:pathLst>
                  <a:path w="10110" h="13266" extrusionOk="0">
                    <a:moveTo>
                      <a:pt x="0" y="1"/>
                    </a:moveTo>
                    <a:lnTo>
                      <a:pt x="0" y="13265"/>
                    </a:lnTo>
                    <a:lnTo>
                      <a:pt x="10110" y="13265"/>
                    </a:lnTo>
                    <a:lnTo>
                      <a:pt x="10110" y="13145"/>
                    </a:lnTo>
                    <a:lnTo>
                      <a:pt x="121" y="13145"/>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4938075" y="2261725"/>
                <a:ext cx="252050" cy="331650"/>
              </a:xfrm>
              <a:custGeom>
                <a:avLst/>
                <a:gdLst/>
                <a:ahLst/>
                <a:cxnLst/>
                <a:rect l="l" t="t" r="r" b="b"/>
                <a:pathLst>
                  <a:path w="10082" h="13266" extrusionOk="0">
                    <a:moveTo>
                      <a:pt x="1" y="1"/>
                    </a:moveTo>
                    <a:lnTo>
                      <a:pt x="1" y="13265"/>
                    </a:lnTo>
                    <a:lnTo>
                      <a:pt x="10082" y="13265"/>
                    </a:lnTo>
                    <a:lnTo>
                      <a:pt x="10082" y="13145"/>
                    </a:lnTo>
                    <a:lnTo>
                      <a:pt x="121" y="13145"/>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4964600" y="2232900"/>
                <a:ext cx="252775" cy="332350"/>
              </a:xfrm>
              <a:custGeom>
                <a:avLst/>
                <a:gdLst/>
                <a:ahLst/>
                <a:cxnLst/>
                <a:rect l="l" t="t" r="r" b="b"/>
                <a:pathLst>
                  <a:path w="10111" h="13294" extrusionOk="0">
                    <a:moveTo>
                      <a:pt x="1" y="1"/>
                    </a:moveTo>
                    <a:lnTo>
                      <a:pt x="1" y="13294"/>
                    </a:lnTo>
                    <a:lnTo>
                      <a:pt x="10110" y="13294"/>
                    </a:lnTo>
                    <a:lnTo>
                      <a:pt x="10110" y="13180"/>
                    </a:lnTo>
                    <a:lnTo>
                      <a:pt x="121" y="13180"/>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4993450" y="2211500"/>
                <a:ext cx="241600" cy="330225"/>
              </a:xfrm>
              <a:custGeom>
                <a:avLst/>
                <a:gdLst/>
                <a:ahLst/>
                <a:cxnLst/>
                <a:rect l="l" t="t" r="r" b="b"/>
                <a:pathLst>
                  <a:path w="9664" h="13209" extrusionOk="0">
                    <a:moveTo>
                      <a:pt x="0" y="1"/>
                    </a:moveTo>
                    <a:lnTo>
                      <a:pt x="0" y="13209"/>
                    </a:lnTo>
                    <a:lnTo>
                      <a:pt x="9664" y="13209"/>
                    </a:lnTo>
                    <a:lnTo>
                      <a:pt x="9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5011125" y="2285250"/>
                <a:ext cx="5150" cy="19125"/>
              </a:xfrm>
              <a:custGeom>
                <a:avLst/>
                <a:gdLst/>
                <a:ahLst/>
                <a:cxnLst/>
                <a:rect l="l" t="t" r="r" b="b"/>
                <a:pathLst>
                  <a:path w="206" h="765" extrusionOk="0">
                    <a:moveTo>
                      <a:pt x="177" y="1"/>
                    </a:moveTo>
                    <a:cubicBezTo>
                      <a:pt x="114" y="57"/>
                      <a:pt x="85" y="121"/>
                      <a:pt x="57" y="178"/>
                    </a:cubicBezTo>
                    <a:cubicBezTo>
                      <a:pt x="29" y="270"/>
                      <a:pt x="0" y="326"/>
                      <a:pt x="0" y="383"/>
                    </a:cubicBezTo>
                    <a:cubicBezTo>
                      <a:pt x="0" y="475"/>
                      <a:pt x="29" y="531"/>
                      <a:pt x="57" y="588"/>
                    </a:cubicBezTo>
                    <a:cubicBezTo>
                      <a:pt x="85" y="652"/>
                      <a:pt x="114" y="708"/>
                      <a:pt x="177" y="765"/>
                    </a:cubicBezTo>
                    <a:lnTo>
                      <a:pt x="206" y="765"/>
                    </a:lnTo>
                    <a:cubicBezTo>
                      <a:pt x="177" y="737"/>
                      <a:pt x="177" y="708"/>
                      <a:pt x="142" y="652"/>
                    </a:cubicBezTo>
                    <a:cubicBezTo>
                      <a:pt x="114" y="623"/>
                      <a:pt x="114" y="560"/>
                      <a:pt x="114" y="531"/>
                    </a:cubicBezTo>
                    <a:cubicBezTo>
                      <a:pt x="85" y="475"/>
                      <a:pt x="85" y="447"/>
                      <a:pt x="85" y="383"/>
                    </a:cubicBezTo>
                    <a:cubicBezTo>
                      <a:pt x="85" y="355"/>
                      <a:pt x="85" y="298"/>
                      <a:pt x="114" y="270"/>
                    </a:cubicBezTo>
                    <a:cubicBezTo>
                      <a:pt x="114" y="206"/>
                      <a:pt x="114" y="178"/>
                      <a:pt x="142" y="121"/>
                    </a:cubicBezTo>
                    <a:cubicBezTo>
                      <a:pt x="177" y="93"/>
                      <a:pt x="177"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5019075" y="2285250"/>
                <a:ext cx="4450" cy="19125"/>
              </a:xfrm>
              <a:custGeom>
                <a:avLst/>
                <a:gdLst/>
                <a:ahLst/>
                <a:cxnLst/>
                <a:rect l="l" t="t" r="r" b="b"/>
                <a:pathLst>
                  <a:path w="178" h="765" extrusionOk="0">
                    <a:moveTo>
                      <a:pt x="149" y="1"/>
                    </a:moveTo>
                    <a:cubicBezTo>
                      <a:pt x="93" y="57"/>
                      <a:pt x="65" y="121"/>
                      <a:pt x="36" y="178"/>
                    </a:cubicBezTo>
                    <a:cubicBezTo>
                      <a:pt x="1" y="270"/>
                      <a:pt x="1" y="326"/>
                      <a:pt x="1" y="383"/>
                    </a:cubicBezTo>
                    <a:cubicBezTo>
                      <a:pt x="1" y="475"/>
                      <a:pt x="1" y="531"/>
                      <a:pt x="36" y="588"/>
                    </a:cubicBezTo>
                    <a:cubicBezTo>
                      <a:pt x="65" y="652"/>
                      <a:pt x="93" y="708"/>
                      <a:pt x="149" y="765"/>
                    </a:cubicBezTo>
                    <a:lnTo>
                      <a:pt x="178" y="765"/>
                    </a:lnTo>
                    <a:cubicBezTo>
                      <a:pt x="178" y="737"/>
                      <a:pt x="149" y="708"/>
                      <a:pt x="121" y="652"/>
                    </a:cubicBezTo>
                    <a:cubicBezTo>
                      <a:pt x="121" y="623"/>
                      <a:pt x="93" y="560"/>
                      <a:pt x="93" y="531"/>
                    </a:cubicBezTo>
                    <a:cubicBezTo>
                      <a:pt x="65" y="475"/>
                      <a:pt x="65" y="447"/>
                      <a:pt x="65" y="383"/>
                    </a:cubicBezTo>
                    <a:cubicBezTo>
                      <a:pt x="65" y="355"/>
                      <a:pt x="65" y="298"/>
                      <a:pt x="93" y="270"/>
                    </a:cubicBezTo>
                    <a:cubicBezTo>
                      <a:pt x="93" y="206"/>
                      <a:pt x="121" y="178"/>
                      <a:pt x="121" y="121"/>
                    </a:cubicBezTo>
                    <a:cubicBezTo>
                      <a:pt x="149" y="93"/>
                      <a:pt x="178" y="29"/>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5027225" y="2289675"/>
                <a:ext cx="2325" cy="11175"/>
              </a:xfrm>
              <a:custGeom>
                <a:avLst/>
                <a:gdLst/>
                <a:ahLst/>
                <a:cxnLst/>
                <a:rect l="l" t="t" r="r" b="b"/>
                <a:pathLst>
                  <a:path w="93" h="447" extrusionOk="0">
                    <a:moveTo>
                      <a:pt x="0" y="1"/>
                    </a:moveTo>
                    <a:lnTo>
                      <a:pt x="0" y="93"/>
                    </a:lnTo>
                    <a:lnTo>
                      <a:pt x="92" y="93"/>
                    </a:lnTo>
                    <a:lnTo>
                      <a:pt x="92" y="1"/>
                    </a:lnTo>
                    <a:close/>
                    <a:moveTo>
                      <a:pt x="0" y="354"/>
                    </a:moveTo>
                    <a:lnTo>
                      <a:pt x="0" y="446"/>
                    </a:lnTo>
                    <a:lnTo>
                      <a:pt x="92" y="446"/>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5036775" y="2285975"/>
                <a:ext cx="9750" cy="15575"/>
              </a:xfrm>
              <a:custGeom>
                <a:avLst/>
                <a:gdLst/>
                <a:ahLst/>
                <a:cxnLst/>
                <a:rect l="l" t="t" r="r" b="b"/>
                <a:pathLst>
                  <a:path w="390" h="623" extrusionOk="0">
                    <a:moveTo>
                      <a:pt x="269" y="92"/>
                    </a:moveTo>
                    <a:cubicBezTo>
                      <a:pt x="297" y="120"/>
                      <a:pt x="297" y="149"/>
                      <a:pt x="297" y="177"/>
                    </a:cubicBezTo>
                    <a:cubicBezTo>
                      <a:pt x="326" y="205"/>
                      <a:pt x="326" y="241"/>
                      <a:pt x="326" y="297"/>
                    </a:cubicBezTo>
                    <a:lnTo>
                      <a:pt x="326" y="326"/>
                    </a:lnTo>
                    <a:cubicBezTo>
                      <a:pt x="326" y="382"/>
                      <a:pt x="326" y="418"/>
                      <a:pt x="297" y="446"/>
                    </a:cubicBezTo>
                    <a:cubicBezTo>
                      <a:pt x="297" y="474"/>
                      <a:pt x="297" y="502"/>
                      <a:pt x="269" y="531"/>
                    </a:cubicBezTo>
                    <a:cubicBezTo>
                      <a:pt x="269" y="531"/>
                      <a:pt x="241" y="559"/>
                      <a:pt x="212" y="559"/>
                    </a:cubicBezTo>
                    <a:cubicBezTo>
                      <a:pt x="177" y="559"/>
                      <a:pt x="149" y="531"/>
                      <a:pt x="121" y="531"/>
                    </a:cubicBezTo>
                    <a:cubicBezTo>
                      <a:pt x="92" y="502"/>
                      <a:pt x="92" y="474"/>
                      <a:pt x="92" y="446"/>
                    </a:cubicBezTo>
                    <a:cubicBezTo>
                      <a:pt x="92" y="418"/>
                      <a:pt x="64" y="382"/>
                      <a:pt x="64" y="326"/>
                    </a:cubicBezTo>
                    <a:lnTo>
                      <a:pt x="64" y="297"/>
                    </a:lnTo>
                    <a:cubicBezTo>
                      <a:pt x="64" y="241"/>
                      <a:pt x="92" y="205"/>
                      <a:pt x="92" y="177"/>
                    </a:cubicBezTo>
                    <a:cubicBezTo>
                      <a:pt x="92" y="149"/>
                      <a:pt x="92" y="120"/>
                      <a:pt x="121" y="92"/>
                    </a:cubicBezTo>
                    <a:close/>
                    <a:moveTo>
                      <a:pt x="212" y="0"/>
                    </a:moveTo>
                    <a:cubicBezTo>
                      <a:pt x="177" y="0"/>
                      <a:pt x="149" y="28"/>
                      <a:pt x="121" y="28"/>
                    </a:cubicBezTo>
                    <a:cubicBezTo>
                      <a:pt x="92" y="28"/>
                      <a:pt x="64" y="64"/>
                      <a:pt x="64" y="92"/>
                    </a:cubicBezTo>
                    <a:cubicBezTo>
                      <a:pt x="36" y="92"/>
                      <a:pt x="36" y="120"/>
                      <a:pt x="0" y="177"/>
                    </a:cubicBezTo>
                    <a:lnTo>
                      <a:pt x="0" y="326"/>
                    </a:lnTo>
                    <a:lnTo>
                      <a:pt x="0" y="474"/>
                    </a:lnTo>
                    <a:cubicBezTo>
                      <a:pt x="36" y="502"/>
                      <a:pt x="36" y="531"/>
                      <a:pt x="64" y="559"/>
                    </a:cubicBezTo>
                    <a:cubicBezTo>
                      <a:pt x="64" y="594"/>
                      <a:pt x="92" y="594"/>
                      <a:pt x="121" y="594"/>
                    </a:cubicBezTo>
                    <a:cubicBezTo>
                      <a:pt x="149" y="623"/>
                      <a:pt x="177" y="623"/>
                      <a:pt x="212" y="623"/>
                    </a:cubicBezTo>
                    <a:cubicBezTo>
                      <a:pt x="241" y="623"/>
                      <a:pt x="269" y="623"/>
                      <a:pt x="297" y="594"/>
                    </a:cubicBezTo>
                    <a:cubicBezTo>
                      <a:pt x="297" y="594"/>
                      <a:pt x="326" y="594"/>
                      <a:pt x="354" y="559"/>
                    </a:cubicBezTo>
                    <a:cubicBezTo>
                      <a:pt x="354" y="531"/>
                      <a:pt x="389" y="502"/>
                      <a:pt x="389" y="474"/>
                    </a:cubicBezTo>
                    <a:lnTo>
                      <a:pt x="389" y="326"/>
                    </a:lnTo>
                    <a:lnTo>
                      <a:pt x="389" y="177"/>
                    </a:lnTo>
                    <a:cubicBezTo>
                      <a:pt x="389" y="120"/>
                      <a:pt x="354" y="92"/>
                      <a:pt x="354" y="92"/>
                    </a:cubicBezTo>
                    <a:cubicBezTo>
                      <a:pt x="326" y="64"/>
                      <a:pt x="297" y="28"/>
                      <a:pt x="297" y="28"/>
                    </a:cubicBezTo>
                    <a:cubicBezTo>
                      <a:pt x="269" y="28"/>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5048625" y="2285975"/>
                <a:ext cx="10275" cy="15575"/>
              </a:xfrm>
              <a:custGeom>
                <a:avLst/>
                <a:gdLst/>
                <a:ahLst/>
                <a:cxnLst/>
                <a:rect l="l" t="t" r="r" b="b"/>
                <a:pathLst>
                  <a:path w="411" h="623" extrusionOk="0">
                    <a:moveTo>
                      <a:pt x="297" y="92"/>
                    </a:moveTo>
                    <a:cubicBezTo>
                      <a:pt x="297" y="120"/>
                      <a:pt x="326" y="149"/>
                      <a:pt x="326" y="177"/>
                    </a:cubicBezTo>
                    <a:lnTo>
                      <a:pt x="326" y="297"/>
                    </a:lnTo>
                    <a:lnTo>
                      <a:pt x="326" y="326"/>
                    </a:lnTo>
                    <a:lnTo>
                      <a:pt x="326" y="446"/>
                    </a:lnTo>
                    <a:cubicBezTo>
                      <a:pt x="326" y="474"/>
                      <a:pt x="297" y="502"/>
                      <a:pt x="297" y="531"/>
                    </a:cubicBezTo>
                    <a:cubicBezTo>
                      <a:pt x="269" y="531"/>
                      <a:pt x="234" y="559"/>
                      <a:pt x="205" y="559"/>
                    </a:cubicBezTo>
                    <a:cubicBezTo>
                      <a:pt x="177" y="559"/>
                      <a:pt x="149" y="531"/>
                      <a:pt x="149" y="531"/>
                    </a:cubicBezTo>
                    <a:cubicBezTo>
                      <a:pt x="121" y="502"/>
                      <a:pt x="121" y="474"/>
                      <a:pt x="92" y="446"/>
                    </a:cubicBezTo>
                    <a:lnTo>
                      <a:pt x="92" y="326"/>
                    </a:lnTo>
                    <a:lnTo>
                      <a:pt x="92" y="297"/>
                    </a:lnTo>
                    <a:lnTo>
                      <a:pt x="92" y="177"/>
                    </a:lnTo>
                    <a:cubicBezTo>
                      <a:pt x="121" y="149"/>
                      <a:pt x="121" y="120"/>
                      <a:pt x="149" y="92"/>
                    </a:cubicBezTo>
                    <a:close/>
                    <a:moveTo>
                      <a:pt x="205" y="0"/>
                    </a:moveTo>
                    <a:cubicBezTo>
                      <a:pt x="177" y="0"/>
                      <a:pt x="149" y="28"/>
                      <a:pt x="121" y="28"/>
                    </a:cubicBezTo>
                    <a:cubicBezTo>
                      <a:pt x="92" y="28"/>
                      <a:pt x="92" y="64"/>
                      <a:pt x="57" y="92"/>
                    </a:cubicBezTo>
                    <a:cubicBezTo>
                      <a:pt x="57" y="92"/>
                      <a:pt x="29" y="120"/>
                      <a:pt x="29" y="177"/>
                    </a:cubicBezTo>
                    <a:cubicBezTo>
                      <a:pt x="0" y="205"/>
                      <a:pt x="0" y="269"/>
                      <a:pt x="0" y="326"/>
                    </a:cubicBezTo>
                    <a:cubicBezTo>
                      <a:pt x="0" y="382"/>
                      <a:pt x="0" y="418"/>
                      <a:pt x="29" y="474"/>
                    </a:cubicBezTo>
                    <a:cubicBezTo>
                      <a:pt x="29" y="502"/>
                      <a:pt x="57" y="531"/>
                      <a:pt x="57" y="559"/>
                    </a:cubicBezTo>
                    <a:cubicBezTo>
                      <a:pt x="92" y="594"/>
                      <a:pt x="92" y="594"/>
                      <a:pt x="121" y="594"/>
                    </a:cubicBezTo>
                    <a:cubicBezTo>
                      <a:pt x="149" y="623"/>
                      <a:pt x="177" y="623"/>
                      <a:pt x="205" y="623"/>
                    </a:cubicBezTo>
                    <a:cubicBezTo>
                      <a:pt x="234" y="623"/>
                      <a:pt x="269" y="623"/>
                      <a:pt x="297" y="594"/>
                    </a:cubicBezTo>
                    <a:cubicBezTo>
                      <a:pt x="326" y="594"/>
                      <a:pt x="354" y="594"/>
                      <a:pt x="354" y="559"/>
                    </a:cubicBezTo>
                    <a:cubicBezTo>
                      <a:pt x="382" y="531"/>
                      <a:pt x="382" y="502"/>
                      <a:pt x="411" y="474"/>
                    </a:cubicBezTo>
                    <a:lnTo>
                      <a:pt x="411" y="326"/>
                    </a:lnTo>
                    <a:lnTo>
                      <a:pt x="411" y="177"/>
                    </a:lnTo>
                    <a:cubicBezTo>
                      <a:pt x="382" y="120"/>
                      <a:pt x="382" y="92"/>
                      <a:pt x="354" y="92"/>
                    </a:cubicBezTo>
                    <a:cubicBezTo>
                      <a:pt x="354" y="64"/>
                      <a:pt x="326" y="28"/>
                      <a:pt x="297" y="28"/>
                    </a:cubicBezTo>
                    <a:cubicBezTo>
                      <a:pt x="269" y="28"/>
                      <a:pt x="234"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5065600" y="2294100"/>
                <a:ext cx="5150" cy="2325"/>
              </a:xfrm>
              <a:custGeom>
                <a:avLst/>
                <a:gdLst/>
                <a:ahLst/>
                <a:cxnLst/>
                <a:rect l="l" t="t" r="r" b="b"/>
                <a:pathLst>
                  <a:path w="206" h="93" extrusionOk="0">
                    <a:moveTo>
                      <a:pt x="0" y="1"/>
                    </a:moveTo>
                    <a:lnTo>
                      <a:pt x="0" y="93"/>
                    </a:lnTo>
                    <a:lnTo>
                      <a:pt x="206" y="9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5077450" y="2292675"/>
                <a:ext cx="10275" cy="5875"/>
              </a:xfrm>
              <a:custGeom>
                <a:avLst/>
                <a:gdLst/>
                <a:ahLst/>
                <a:cxnLst/>
                <a:rect l="l" t="t" r="r" b="b"/>
                <a:pathLst>
                  <a:path w="411" h="235" extrusionOk="0">
                    <a:moveTo>
                      <a:pt x="0" y="1"/>
                    </a:moveTo>
                    <a:lnTo>
                      <a:pt x="0" y="58"/>
                    </a:lnTo>
                    <a:lnTo>
                      <a:pt x="411" y="58"/>
                    </a:lnTo>
                    <a:lnTo>
                      <a:pt x="411" y="1"/>
                    </a:lnTo>
                    <a:close/>
                    <a:moveTo>
                      <a:pt x="0" y="178"/>
                    </a:moveTo>
                    <a:lnTo>
                      <a:pt x="0" y="234"/>
                    </a:lnTo>
                    <a:lnTo>
                      <a:pt x="411" y="234"/>
                    </a:lnTo>
                    <a:lnTo>
                      <a:pt x="411" y="1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5090700" y="2290400"/>
                <a:ext cx="10300" cy="10450"/>
              </a:xfrm>
              <a:custGeom>
                <a:avLst/>
                <a:gdLst/>
                <a:ahLst/>
                <a:cxnLst/>
                <a:rect l="l" t="t" r="r" b="b"/>
                <a:pathLst>
                  <a:path w="412" h="418" extrusionOk="0">
                    <a:moveTo>
                      <a:pt x="1" y="0"/>
                    </a:moveTo>
                    <a:lnTo>
                      <a:pt x="1" y="64"/>
                    </a:lnTo>
                    <a:lnTo>
                      <a:pt x="355" y="205"/>
                    </a:lnTo>
                    <a:lnTo>
                      <a:pt x="1" y="354"/>
                    </a:lnTo>
                    <a:lnTo>
                      <a:pt x="1" y="417"/>
                    </a:lnTo>
                    <a:lnTo>
                      <a:pt x="411" y="269"/>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5103975" y="2290400"/>
                <a:ext cx="10275" cy="10450"/>
              </a:xfrm>
              <a:custGeom>
                <a:avLst/>
                <a:gdLst/>
                <a:ahLst/>
                <a:cxnLst/>
                <a:rect l="l" t="t" r="r" b="b"/>
                <a:pathLst>
                  <a:path w="411" h="418" extrusionOk="0">
                    <a:moveTo>
                      <a:pt x="1" y="0"/>
                    </a:moveTo>
                    <a:lnTo>
                      <a:pt x="1" y="64"/>
                    </a:lnTo>
                    <a:lnTo>
                      <a:pt x="354" y="205"/>
                    </a:lnTo>
                    <a:lnTo>
                      <a:pt x="1" y="354"/>
                    </a:lnTo>
                    <a:lnTo>
                      <a:pt x="1" y="417"/>
                    </a:lnTo>
                    <a:lnTo>
                      <a:pt x="411" y="269"/>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5116350" y="2285250"/>
                <a:ext cx="6050" cy="19125"/>
              </a:xfrm>
              <a:custGeom>
                <a:avLst/>
                <a:gdLst/>
                <a:ahLst/>
                <a:cxnLst/>
                <a:rect l="l" t="t" r="r" b="b"/>
                <a:pathLst>
                  <a:path w="242" h="765" extrusionOk="0">
                    <a:moveTo>
                      <a:pt x="1" y="1"/>
                    </a:moveTo>
                    <a:lnTo>
                      <a:pt x="1" y="57"/>
                    </a:lnTo>
                    <a:lnTo>
                      <a:pt x="64" y="57"/>
                    </a:lnTo>
                    <a:lnTo>
                      <a:pt x="93" y="93"/>
                    </a:lnTo>
                    <a:lnTo>
                      <a:pt x="93" y="121"/>
                    </a:lnTo>
                    <a:lnTo>
                      <a:pt x="93" y="298"/>
                    </a:lnTo>
                    <a:cubicBezTo>
                      <a:pt x="93" y="326"/>
                      <a:pt x="93" y="326"/>
                      <a:pt x="121" y="355"/>
                    </a:cubicBezTo>
                    <a:lnTo>
                      <a:pt x="149" y="383"/>
                    </a:lnTo>
                    <a:lnTo>
                      <a:pt x="178" y="383"/>
                    </a:lnTo>
                    <a:cubicBezTo>
                      <a:pt x="149" y="383"/>
                      <a:pt x="121" y="411"/>
                      <a:pt x="121" y="411"/>
                    </a:cubicBezTo>
                    <a:cubicBezTo>
                      <a:pt x="121" y="447"/>
                      <a:pt x="93" y="447"/>
                      <a:pt x="93" y="475"/>
                    </a:cubicBezTo>
                    <a:lnTo>
                      <a:pt x="93" y="680"/>
                    </a:lnTo>
                    <a:lnTo>
                      <a:pt x="93" y="708"/>
                    </a:lnTo>
                    <a:lnTo>
                      <a:pt x="1" y="708"/>
                    </a:lnTo>
                    <a:lnTo>
                      <a:pt x="1" y="765"/>
                    </a:lnTo>
                    <a:lnTo>
                      <a:pt x="64" y="765"/>
                    </a:lnTo>
                    <a:cubicBezTo>
                      <a:pt x="93" y="765"/>
                      <a:pt x="93" y="765"/>
                      <a:pt x="121" y="737"/>
                    </a:cubicBezTo>
                    <a:cubicBezTo>
                      <a:pt x="121" y="737"/>
                      <a:pt x="149" y="737"/>
                      <a:pt x="149" y="708"/>
                    </a:cubicBezTo>
                    <a:lnTo>
                      <a:pt x="149" y="652"/>
                    </a:lnTo>
                    <a:lnTo>
                      <a:pt x="149" y="475"/>
                    </a:lnTo>
                    <a:lnTo>
                      <a:pt x="178" y="447"/>
                    </a:lnTo>
                    <a:lnTo>
                      <a:pt x="213" y="447"/>
                    </a:lnTo>
                    <a:cubicBezTo>
                      <a:pt x="213" y="411"/>
                      <a:pt x="213" y="411"/>
                      <a:pt x="241" y="411"/>
                    </a:cubicBezTo>
                    <a:lnTo>
                      <a:pt x="241" y="355"/>
                    </a:lnTo>
                    <a:lnTo>
                      <a:pt x="213" y="355"/>
                    </a:lnTo>
                    <a:cubicBezTo>
                      <a:pt x="178" y="355"/>
                      <a:pt x="178" y="355"/>
                      <a:pt x="178" y="326"/>
                    </a:cubicBezTo>
                    <a:cubicBezTo>
                      <a:pt x="178" y="326"/>
                      <a:pt x="149" y="326"/>
                      <a:pt x="149" y="298"/>
                    </a:cubicBezTo>
                    <a:lnTo>
                      <a:pt x="149" y="121"/>
                    </a:lnTo>
                    <a:lnTo>
                      <a:pt x="149" y="57"/>
                    </a:lnTo>
                    <a:lnTo>
                      <a:pt x="121" y="29"/>
                    </a:lnTo>
                    <a:cubicBezTo>
                      <a:pt x="93" y="29"/>
                      <a:pt x="93" y="29"/>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5128925" y="2285250"/>
                <a:ext cx="4425" cy="19125"/>
              </a:xfrm>
              <a:custGeom>
                <a:avLst/>
                <a:gdLst/>
                <a:ahLst/>
                <a:cxnLst/>
                <a:rect l="l" t="t" r="r" b="b"/>
                <a:pathLst>
                  <a:path w="177" h="765" extrusionOk="0">
                    <a:moveTo>
                      <a:pt x="0" y="1"/>
                    </a:moveTo>
                    <a:cubicBezTo>
                      <a:pt x="0" y="57"/>
                      <a:pt x="28" y="93"/>
                      <a:pt x="64" y="121"/>
                    </a:cubicBezTo>
                    <a:cubicBezTo>
                      <a:pt x="64" y="178"/>
                      <a:pt x="92" y="206"/>
                      <a:pt x="92" y="270"/>
                    </a:cubicBezTo>
                    <a:cubicBezTo>
                      <a:pt x="120" y="298"/>
                      <a:pt x="120" y="355"/>
                      <a:pt x="120" y="383"/>
                    </a:cubicBezTo>
                    <a:cubicBezTo>
                      <a:pt x="120" y="447"/>
                      <a:pt x="120" y="475"/>
                      <a:pt x="92" y="531"/>
                    </a:cubicBezTo>
                    <a:cubicBezTo>
                      <a:pt x="92" y="560"/>
                      <a:pt x="64" y="623"/>
                      <a:pt x="64" y="652"/>
                    </a:cubicBezTo>
                    <a:cubicBezTo>
                      <a:pt x="28" y="708"/>
                      <a:pt x="0" y="737"/>
                      <a:pt x="0" y="765"/>
                    </a:cubicBezTo>
                    <a:lnTo>
                      <a:pt x="28" y="765"/>
                    </a:lnTo>
                    <a:cubicBezTo>
                      <a:pt x="92" y="708"/>
                      <a:pt x="120" y="652"/>
                      <a:pt x="149" y="588"/>
                    </a:cubicBezTo>
                    <a:cubicBezTo>
                      <a:pt x="177" y="531"/>
                      <a:pt x="177" y="475"/>
                      <a:pt x="177" y="383"/>
                    </a:cubicBezTo>
                    <a:cubicBezTo>
                      <a:pt x="177" y="326"/>
                      <a:pt x="177" y="270"/>
                      <a:pt x="149" y="178"/>
                    </a:cubicBezTo>
                    <a:cubicBezTo>
                      <a:pt x="120" y="121"/>
                      <a:pt x="92" y="57"/>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5028800" y="2316200"/>
                <a:ext cx="5175" cy="19125"/>
              </a:xfrm>
              <a:custGeom>
                <a:avLst/>
                <a:gdLst/>
                <a:ahLst/>
                <a:cxnLst/>
                <a:rect l="l" t="t" r="r" b="b"/>
                <a:pathLst>
                  <a:path w="207" h="765" extrusionOk="0">
                    <a:moveTo>
                      <a:pt x="142" y="1"/>
                    </a:moveTo>
                    <a:lnTo>
                      <a:pt x="114" y="29"/>
                    </a:lnTo>
                    <a:cubicBezTo>
                      <a:pt x="86" y="29"/>
                      <a:pt x="86" y="29"/>
                      <a:pt x="86" y="57"/>
                    </a:cubicBezTo>
                    <a:cubicBezTo>
                      <a:pt x="58" y="57"/>
                      <a:pt x="58" y="93"/>
                      <a:pt x="58" y="121"/>
                    </a:cubicBezTo>
                    <a:lnTo>
                      <a:pt x="58" y="298"/>
                    </a:lnTo>
                    <a:lnTo>
                      <a:pt x="58" y="326"/>
                    </a:lnTo>
                    <a:cubicBezTo>
                      <a:pt x="58" y="326"/>
                      <a:pt x="29" y="326"/>
                      <a:pt x="29" y="355"/>
                    </a:cubicBezTo>
                    <a:lnTo>
                      <a:pt x="1" y="355"/>
                    </a:lnTo>
                    <a:lnTo>
                      <a:pt x="1" y="411"/>
                    </a:lnTo>
                    <a:lnTo>
                      <a:pt x="29" y="411"/>
                    </a:lnTo>
                    <a:lnTo>
                      <a:pt x="58" y="447"/>
                    </a:lnTo>
                    <a:lnTo>
                      <a:pt x="58" y="475"/>
                    </a:lnTo>
                    <a:lnTo>
                      <a:pt x="58" y="652"/>
                    </a:lnTo>
                    <a:cubicBezTo>
                      <a:pt x="58" y="680"/>
                      <a:pt x="58" y="680"/>
                      <a:pt x="86" y="708"/>
                    </a:cubicBezTo>
                    <a:cubicBezTo>
                      <a:pt x="86" y="708"/>
                      <a:pt x="86" y="737"/>
                      <a:pt x="114" y="737"/>
                    </a:cubicBezTo>
                    <a:lnTo>
                      <a:pt x="142" y="765"/>
                    </a:lnTo>
                    <a:lnTo>
                      <a:pt x="206" y="765"/>
                    </a:lnTo>
                    <a:lnTo>
                      <a:pt x="206" y="708"/>
                    </a:lnTo>
                    <a:lnTo>
                      <a:pt x="142" y="708"/>
                    </a:lnTo>
                    <a:lnTo>
                      <a:pt x="142" y="652"/>
                    </a:lnTo>
                    <a:lnTo>
                      <a:pt x="114" y="475"/>
                    </a:lnTo>
                    <a:lnTo>
                      <a:pt x="114" y="411"/>
                    </a:lnTo>
                    <a:lnTo>
                      <a:pt x="86" y="383"/>
                    </a:lnTo>
                    <a:lnTo>
                      <a:pt x="29" y="383"/>
                    </a:lnTo>
                    <a:cubicBezTo>
                      <a:pt x="86" y="383"/>
                      <a:pt x="86" y="383"/>
                      <a:pt x="114" y="355"/>
                    </a:cubicBezTo>
                    <a:lnTo>
                      <a:pt x="114" y="298"/>
                    </a:lnTo>
                    <a:lnTo>
                      <a:pt x="142" y="93"/>
                    </a:lnTo>
                    <a:lnTo>
                      <a:pt x="142" y="57"/>
                    </a:lnTo>
                    <a:lnTo>
                      <a:pt x="206" y="5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5041200" y="2316200"/>
                <a:ext cx="5325" cy="19125"/>
              </a:xfrm>
              <a:custGeom>
                <a:avLst/>
                <a:gdLst/>
                <a:ahLst/>
                <a:cxnLst/>
                <a:rect l="l" t="t" r="r" b="b"/>
                <a:pathLst>
                  <a:path w="213" h="765" extrusionOk="0">
                    <a:moveTo>
                      <a:pt x="149" y="1"/>
                    </a:moveTo>
                    <a:cubicBezTo>
                      <a:pt x="92" y="57"/>
                      <a:pt x="64" y="121"/>
                      <a:pt x="35" y="178"/>
                    </a:cubicBezTo>
                    <a:cubicBezTo>
                      <a:pt x="0" y="234"/>
                      <a:pt x="0" y="326"/>
                      <a:pt x="0" y="383"/>
                    </a:cubicBezTo>
                    <a:cubicBezTo>
                      <a:pt x="0" y="447"/>
                      <a:pt x="0" y="531"/>
                      <a:pt x="35" y="588"/>
                    </a:cubicBezTo>
                    <a:cubicBezTo>
                      <a:pt x="64" y="652"/>
                      <a:pt x="92" y="708"/>
                      <a:pt x="149" y="765"/>
                    </a:cubicBezTo>
                    <a:lnTo>
                      <a:pt x="212" y="765"/>
                    </a:lnTo>
                    <a:cubicBezTo>
                      <a:pt x="177" y="737"/>
                      <a:pt x="149" y="680"/>
                      <a:pt x="120" y="652"/>
                    </a:cubicBezTo>
                    <a:cubicBezTo>
                      <a:pt x="120" y="588"/>
                      <a:pt x="92" y="560"/>
                      <a:pt x="92" y="503"/>
                    </a:cubicBezTo>
                    <a:cubicBezTo>
                      <a:pt x="92" y="475"/>
                      <a:pt x="64" y="411"/>
                      <a:pt x="64" y="383"/>
                    </a:cubicBezTo>
                    <a:cubicBezTo>
                      <a:pt x="64" y="326"/>
                      <a:pt x="92" y="298"/>
                      <a:pt x="92" y="234"/>
                    </a:cubicBezTo>
                    <a:cubicBezTo>
                      <a:pt x="92" y="206"/>
                      <a:pt x="120" y="149"/>
                      <a:pt x="120" y="121"/>
                    </a:cubicBezTo>
                    <a:cubicBezTo>
                      <a:pt x="149" y="57"/>
                      <a:pt x="177" y="29"/>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5048625" y="2321350"/>
                <a:ext cx="9575" cy="10450"/>
              </a:xfrm>
              <a:custGeom>
                <a:avLst/>
                <a:gdLst/>
                <a:ahLst/>
                <a:cxnLst/>
                <a:rect l="l" t="t" r="r" b="b"/>
                <a:pathLst>
                  <a:path w="383" h="418" extrusionOk="0">
                    <a:moveTo>
                      <a:pt x="382" y="0"/>
                    </a:moveTo>
                    <a:lnTo>
                      <a:pt x="0" y="177"/>
                    </a:lnTo>
                    <a:lnTo>
                      <a:pt x="0" y="241"/>
                    </a:lnTo>
                    <a:lnTo>
                      <a:pt x="382" y="417"/>
                    </a:lnTo>
                    <a:lnTo>
                      <a:pt x="382" y="354"/>
                    </a:lnTo>
                    <a:lnTo>
                      <a:pt x="57" y="205"/>
                    </a:lnTo>
                    <a:lnTo>
                      <a:pt x="382" y="64"/>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5061875" y="2316925"/>
                <a:ext cx="8875" cy="14875"/>
              </a:xfrm>
              <a:custGeom>
                <a:avLst/>
                <a:gdLst/>
                <a:ahLst/>
                <a:cxnLst/>
                <a:rect l="l" t="t" r="r" b="b"/>
                <a:pathLst>
                  <a:path w="355" h="595" extrusionOk="0">
                    <a:moveTo>
                      <a:pt x="178" y="0"/>
                    </a:moveTo>
                    <a:cubicBezTo>
                      <a:pt x="178" y="28"/>
                      <a:pt x="149" y="28"/>
                      <a:pt x="121" y="64"/>
                    </a:cubicBezTo>
                    <a:lnTo>
                      <a:pt x="57" y="64"/>
                    </a:lnTo>
                    <a:cubicBezTo>
                      <a:pt x="29" y="92"/>
                      <a:pt x="29" y="92"/>
                      <a:pt x="1" y="92"/>
                    </a:cubicBezTo>
                    <a:lnTo>
                      <a:pt x="1" y="120"/>
                    </a:lnTo>
                    <a:lnTo>
                      <a:pt x="149" y="120"/>
                    </a:lnTo>
                    <a:lnTo>
                      <a:pt x="149" y="531"/>
                    </a:lnTo>
                    <a:lnTo>
                      <a:pt x="1" y="531"/>
                    </a:lnTo>
                    <a:lnTo>
                      <a:pt x="1" y="594"/>
                    </a:lnTo>
                    <a:lnTo>
                      <a:pt x="355" y="594"/>
                    </a:lnTo>
                    <a:lnTo>
                      <a:pt x="355" y="531"/>
                    </a:lnTo>
                    <a:lnTo>
                      <a:pt x="206" y="531"/>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5076550" y="2316925"/>
                <a:ext cx="10475" cy="15575"/>
              </a:xfrm>
              <a:custGeom>
                <a:avLst/>
                <a:gdLst/>
                <a:ahLst/>
                <a:cxnLst/>
                <a:rect l="l" t="t" r="r" b="b"/>
                <a:pathLst>
                  <a:path w="419" h="623" extrusionOk="0">
                    <a:moveTo>
                      <a:pt x="213" y="64"/>
                    </a:moveTo>
                    <a:cubicBezTo>
                      <a:pt x="242" y="64"/>
                      <a:pt x="270" y="92"/>
                      <a:pt x="298" y="92"/>
                    </a:cubicBezTo>
                    <a:cubicBezTo>
                      <a:pt x="298" y="120"/>
                      <a:pt x="326" y="120"/>
                      <a:pt x="326" y="177"/>
                    </a:cubicBezTo>
                    <a:lnTo>
                      <a:pt x="326" y="297"/>
                    </a:lnTo>
                    <a:lnTo>
                      <a:pt x="326" y="326"/>
                    </a:lnTo>
                    <a:lnTo>
                      <a:pt x="326" y="446"/>
                    </a:lnTo>
                    <a:cubicBezTo>
                      <a:pt x="326" y="474"/>
                      <a:pt x="298" y="502"/>
                      <a:pt x="298" y="531"/>
                    </a:cubicBezTo>
                    <a:lnTo>
                      <a:pt x="150" y="531"/>
                    </a:lnTo>
                    <a:cubicBezTo>
                      <a:pt x="121" y="502"/>
                      <a:pt x="121" y="474"/>
                      <a:pt x="93" y="446"/>
                    </a:cubicBezTo>
                    <a:lnTo>
                      <a:pt x="93" y="326"/>
                    </a:lnTo>
                    <a:lnTo>
                      <a:pt x="93" y="297"/>
                    </a:lnTo>
                    <a:lnTo>
                      <a:pt x="93" y="177"/>
                    </a:lnTo>
                    <a:cubicBezTo>
                      <a:pt x="121" y="120"/>
                      <a:pt x="121" y="120"/>
                      <a:pt x="150" y="92"/>
                    </a:cubicBezTo>
                    <a:cubicBezTo>
                      <a:pt x="150" y="92"/>
                      <a:pt x="178" y="64"/>
                      <a:pt x="213" y="64"/>
                    </a:cubicBezTo>
                    <a:close/>
                    <a:moveTo>
                      <a:pt x="213" y="0"/>
                    </a:moveTo>
                    <a:cubicBezTo>
                      <a:pt x="178" y="0"/>
                      <a:pt x="150" y="0"/>
                      <a:pt x="121" y="28"/>
                    </a:cubicBezTo>
                    <a:cubicBezTo>
                      <a:pt x="121" y="28"/>
                      <a:pt x="93" y="28"/>
                      <a:pt x="65" y="64"/>
                    </a:cubicBezTo>
                    <a:cubicBezTo>
                      <a:pt x="65" y="92"/>
                      <a:pt x="36" y="120"/>
                      <a:pt x="36" y="149"/>
                    </a:cubicBezTo>
                    <a:cubicBezTo>
                      <a:pt x="36" y="205"/>
                      <a:pt x="1" y="241"/>
                      <a:pt x="1" y="297"/>
                    </a:cubicBezTo>
                    <a:cubicBezTo>
                      <a:pt x="1" y="354"/>
                      <a:pt x="36" y="418"/>
                      <a:pt x="36" y="446"/>
                    </a:cubicBezTo>
                    <a:cubicBezTo>
                      <a:pt x="36" y="502"/>
                      <a:pt x="65" y="531"/>
                      <a:pt x="65" y="531"/>
                    </a:cubicBezTo>
                    <a:cubicBezTo>
                      <a:pt x="93" y="559"/>
                      <a:pt x="121" y="594"/>
                      <a:pt x="121" y="594"/>
                    </a:cubicBezTo>
                    <a:cubicBezTo>
                      <a:pt x="150" y="594"/>
                      <a:pt x="178" y="623"/>
                      <a:pt x="213" y="623"/>
                    </a:cubicBezTo>
                    <a:cubicBezTo>
                      <a:pt x="242" y="623"/>
                      <a:pt x="270" y="594"/>
                      <a:pt x="298" y="594"/>
                    </a:cubicBezTo>
                    <a:cubicBezTo>
                      <a:pt x="326" y="594"/>
                      <a:pt x="355" y="559"/>
                      <a:pt x="355" y="531"/>
                    </a:cubicBezTo>
                    <a:cubicBezTo>
                      <a:pt x="390" y="531"/>
                      <a:pt x="390" y="502"/>
                      <a:pt x="418" y="446"/>
                    </a:cubicBezTo>
                    <a:lnTo>
                      <a:pt x="418" y="297"/>
                    </a:lnTo>
                    <a:lnTo>
                      <a:pt x="418" y="149"/>
                    </a:lnTo>
                    <a:cubicBezTo>
                      <a:pt x="390" y="120"/>
                      <a:pt x="390" y="92"/>
                      <a:pt x="355" y="64"/>
                    </a:cubicBezTo>
                    <a:cubicBezTo>
                      <a:pt x="355" y="28"/>
                      <a:pt x="326" y="28"/>
                      <a:pt x="298" y="28"/>
                    </a:cubicBezTo>
                    <a:cubicBezTo>
                      <a:pt x="270" y="0"/>
                      <a:pt x="242"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5089125" y="2316925"/>
                <a:ext cx="10450" cy="15575"/>
              </a:xfrm>
              <a:custGeom>
                <a:avLst/>
                <a:gdLst/>
                <a:ahLst/>
                <a:cxnLst/>
                <a:rect l="l" t="t" r="r" b="b"/>
                <a:pathLst>
                  <a:path w="418" h="623" extrusionOk="0">
                    <a:moveTo>
                      <a:pt x="205" y="64"/>
                    </a:moveTo>
                    <a:cubicBezTo>
                      <a:pt x="241" y="64"/>
                      <a:pt x="269" y="92"/>
                      <a:pt x="269" y="92"/>
                    </a:cubicBezTo>
                    <a:cubicBezTo>
                      <a:pt x="297" y="120"/>
                      <a:pt x="297" y="120"/>
                      <a:pt x="326" y="177"/>
                    </a:cubicBezTo>
                    <a:lnTo>
                      <a:pt x="326" y="297"/>
                    </a:lnTo>
                    <a:lnTo>
                      <a:pt x="326" y="326"/>
                    </a:lnTo>
                    <a:lnTo>
                      <a:pt x="326" y="446"/>
                    </a:lnTo>
                    <a:cubicBezTo>
                      <a:pt x="297" y="474"/>
                      <a:pt x="297" y="502"/>
                      <a:pt x="269" y="531"/>
                    </a:cubicBezTo>
                    <a:lnTo>
                      <a:pt x="121" y="531"/>
                    </a:lnTo>
                    <a:cubicBezTo>
                      <a:pt x="121" y="502"/>
                      <a:pt x="92" y="474"/>
                      <a:pt x="92" y="446"/>
                    </a:cubicBezTo>
                    <a:lnTo>
                      <a:pt x="92" y="326"/>
                    </a:lnTo>
                    <a:lnTo>
                      <a:pt x="92" y="297"/>
                    </a:lnTo>
                    <a:lnTo>
                      <a:pt x="92" y="177"/>
                    </a:lnTo>
                    <a:cubicBezTo>
                      <a:pt x="92" y="120"/>
                      <a:pt x="121" y="120"/>
                      <a:pt x="121" y="92"/>
                    </a:cubicBezTo>
                    <a:cubicBezTo>
                      <a:pt x="149" y="92"/>
                      <a:pt x="177" y="64"/>
                      <a:pt x="205" y="64"/>
                    </a:cubicBezTo>
                    <a:close/>
                    <a:moveTo>
                      <a:pt x="205" y="0"/>
                    </a:moveTo>
                    <a:cubicBezTo>
                      <a:pt x="177" y="0"/>
                      <a:pt x="149" y="0"/>
                      <a:pt x="121" y="28"/>
                    </a:cubicBezTo>
                    <a:cubicBezTo>
                      <a:pt x="92" y="28"/>
                      <a:pt x="64" y="28"/>
                      <a:pt x="64" y="64"/>
                    </a:cubicBezTo>
                    <a:cubicBezTo>
                      <a:pt x="29" y="92"/>
                      <a:pt x="29" y="120"/>
                      <a:pt x="0" y="149"/>
                    </a:cubicBezTo>
                    <a:lnTo>
                      <a:pt x="0" y="297"/>
                    </a:lnTo>
                    <a:lnTo>
                      <a:pt x="0" y="446"/>
                    </a:lnTo>
                    <a:cubicBezTo>
                      <a:pt x="29" y="502"/>
                      <a:pt x="29" y="531"/>
                      <a:pt x="64" y="531"/>
                    </a:cubicBezTo>
                    <a:cubicBezTo>
                      <a:pt x="64" y="559"/>
                      <a:pt x="92" y="594"/>
                      <a:pt x="121" y="594"/>
                    </a:cubicBezTo>
                    <a:cubicBezTo>
                      <a:pt x="149" y="594"/>
                      <a:pt x="177" y="623"/>
                      <a:pt x="205" y="623"/>
                    </a:cubicBezTo>
                    <a:cubicBezTo>
                      <a:pt x="241" y="623"/>
                      <a:pt x="269" y="594"/>
                      <a:pt x="297" y="594"/>
                    </a:cubicBezTo>
                    <a:cubicBezTo>
                      <a:pt x="297" y="594"/>
                      <a:pt x="326" y="559"/>
                      <a:pt x="354" y="531"/>
                    </a:cubicBezTo>
                    <a:cubicBezTo>
                      <a:pt x="354" y="531"/>
                      <a:pt x="382" y="502"/>
                      <a:pt x="382" y="446"/>
                    </a:cubicBezTo>
                    <a:cubicBezTo>
                      <a:pt x="382" y="418"/>
                      <a:pt x="418" y="354"/>
                      <a:pt x="418" y="297"/>
                    </a:cubicBezTo>
                    <a:cubicBezTo>
                      <a:pt x="418" y="241"/>
                      <a:pt x="382" y="205"/>
                      <a:pt x="382" y="149"/>
                    </a:cubicBezTo>
                    <a:cubicBezTo>
                      <a:pt x="382" y="120"/>
                      <a:pt x="354" y="92"/>
                      <a:pt x="354" y="64"/>
                    </a:cubicBezTo>
                    <a:cubicBezTo>
                      <a:pt x="326" y="28"/>
                      <a:pt x="297" y="28"/>
                      <a:pt x="297" y="28"/>
                    </a:cubicBezTo>
                    <a:cubicBezTo>
                      <a:pt x="269" y="0"/>
                      <a:pt x="24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5106100" y="2316925"/>
                <a:ext cx="8875" cy="14875"/>
              </a:xfrm>
              <a:custGeom>
                <a:avLst/>
                <a:gdLst/>
                <a:ahLst/>
                <a:cxnLst/>
                <a:rect l="l" t="t" r="r" b="b"/>
                <a:pathLst>
                  <a:path w="355" h="595" extrusionOk="0">
                    <a:moveTo>
                      <a:pt x="177" y="0"/>
                    </a:moveTo>
                    <a:cubicBezTo>
                      <a:pt x="177" y="28"/>
                      <a:pt x="149" y="28"/>
                      <a:pt x="121" y="64"/>
                    </a:cubicBezTo>
                    <a:lnTo>
                      <a:pt x="57" y="64"/>
                    </a:lnTo>
                    <a:cubicBezTo>
                      <a:pt x="29" y="92"/>
                      <a:pt x="29" y="92"/>
                      <a:pt x="0" y="92"/>
                    </a:cubicBezTo>
                    <a:lnTo>
                      <a:pt x="0" y="120"/>
                    </a:lnTo>
                    <a:lnTo>
                      <a:pt x="149" y="120"/>
                    </a:lnTo>
                    <a:lnTo>
                      <a:pt x="149" y="531"/>
                    </a:lnTo>
                    <a:lnTo>
                      <a:pt x="0" y="531"/>
                    </a:lnTo>
                    <a:lnTo>
                      <a:pt x="0" y="594"/>
                    </a:lnTo>
                    <a:lnTo>
                      <a:pt x="354" y="594"/>
                    </a:lnTo>
                    <a:lnTo>
                      <a:pt x="354" y="531"/>
                    </a:lnTo>
                    <a:lnTo>
                      <a:pt x="206" y="531"/>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5120775" y="2316925"/>
                <a:ext cx="10450" cy="15575"/>
              </a:xfrm>
              <a:custGeom>
                <a:avLst/>
                <a:gdLst/>
                <a:ahLst/>
                <a:cxnLst/>
                <a:rect l="l" t="t" r="r" b="b"/>
                <a:pathLst>
                  <a:path w="418" h="623" extrusionOk="0">
                    <a:moveTo>
                      <a:pt x="213" y="64"/>
                    </a:moveTo>
                    <a:cubicBezTo>
                      <a:pt x="241" y="64"/>
                      <a:pt x="269" y="92"/>
                      <a:pt x="298" y="92"/>
                    </a:cubicBezTo>
                    <a:cubicBezTo>
                      <a:pt x="298" y="120"/>
                      <a:pt x="326" y="120"/>
                      <a:pt x="326" y="177"/>
                    </a:cubicBezTo>
                    <a:lnTo>
                      <a:pt x="326" y="297"/>
                    </a:lnTo>
                    <a:lnTo>
                      <a:pt x="326" y="326"/>
                    </a:lnTo>
                    <a:lnTo>
                      <a:pt x="326" y="446"/>
                    </a:lnTo>
                    <a:cubicBezTo>
                      <a:pt x="326" y="474"/>
                      <a:pt x="298" y="502"/>
                      <a:pt x="298" y="531"/>
                    </a:cubicBezTo>
                    <a:lnTo>
                      <a:pt x="149" y="531"/>
                    </a:lnTo>
                    <a:cubicBezTo>
                      <a:pt x="121" y="502"/>
                      <a:pt x="121" y="474"/>
                      <a:pt x="93" y="446"/>
                    </a:cubicBezTo>
                    <a:lnTo>
                      <a:pt x="93" y="326"/>
                    </a:lnTo>
                    <a:lnTo>
                      <a:pt x="93" y="297"/>
                    </a:lnTo>
                    <a:lnTo>
                      <a:pt x="93" y="177"/>
                    </a:lnTo>
                    <a:cubicBezTo>
                      <a:pt x="121" y="120"/>
                      <a:pt x="121" y="120"/>
                      <a:pt x="149" y="92"/>
                    </a:cubicBezTo>
                    <a:cubicBezTo>
                      <a:pt x="149" y="92"/>
                      <a:pt x="177" y="64"/>
                      <a:pt x="213" y="64"/>
                    </a:cubicBezTo>
                    <a:close/>
                    <a:moveTo>
                      <a:pt x="213" y="0"/>
                    </a:moveTo>
                    <a:cubicBezTo>
                      <a:pt x="177" y="0"/>
                      <a:pt x="149" y="0"/>
                      <a:pt x="121" y="28"/>
                    </a:cubicBezTo>
                    <a:cubicBezTo>
                      <a:pt x="121" y="28"/>
                      <a:pt x="93" y="28"/>
                      <a:pt x="64" y="64"/>
                    </a:cubicBezTo>
                    <a:cubicBezTo>
                      <a:pt x="64" y="92"/>
                      <a:pt x="36" y="120"/>
                      <a:pt x="36" y="149"/>
                    </a:cubicBezTo>
                    <a:cubicBezTo>
                      <a:pt x="36" y="205"/>
                      <a:pt x="1" y="241"/>
                      <a:pt x="1" y="297"/>
                    </a:cubicBezTo>
                    <a:cubicBezTo>
                      <a:pt x="1" y="354"/>
                      <a:pt x="36" y="418"/>
                      <a:pt x="36" y="446"/>
                    </a:cubicBezTo>
                    <a:cubicBezTo>
                      <a:pt x="36" y="502"/>
                      <a:pt x="64" y="531"/>
                      <a:pt x="64" y="531"/>
                    </a:cubicBezTo>
                    <a:cubicBezTo>
                      <a:pt x="93" y="559"/>
                      <a:pt x="121" y="594"/>
                      <a:pt x="121" y="594"/>
                    </a:cubicBezTo>
                    <a:cubicBezTo>
                      <a:pt x="149" y="594"/>
                      <a:pt x="177" y="623"/>
                      <a:pt x="213" y="623"/>
                    </a:cubicBezTo>
                    <a:cubicBezTo>
                      <a:pt x="241" y="623"/>
                      <a:pt x="269" y="594"/>
                      <a:pt x="298" y="594"/>
                    </a:cubicBezTo>
                    <a:cubicBezTo>
                      <a:pt x="326" y="594"/>
                      <a:pt x="354" y="559"/>
                      <a:pt x="354" y="531"/>
                    </a:cubicBezTo>
                    <a:cubicBezTo>
                      <a:pt x="390" y="531"/>
                      <a:pt x="390" y="502"/>
                      <a:pt x="418" y="446"/>
                    </a:cubicBezTo>
                    <a:lnTo>
                      <a:pt x="418" y="297"/>
                    </a:lnTo>
                    <a:lnTo>
                      <a:pt x="418" y="149"/>
                    </a:lnTo>
                    <a:cubicBezTo>
                      <a:pt x="390" y="120"/>
                      <a:pt x="390" y="92"/>
                      <a:pt x="354" y="64"/>
                    </a:cubicBezTo>
                    <a:cubicBezTo>
                      <a:pt x="354" y="28"/>
                      <a:pt x="326" y="28"/>
                      <a:pt x="298" y="28"/>
                    </a:cubicBezTo>
                    <a:cubicBezTo>
                      <a:pt x="269" y="0"/>
                      <a:pt x="241"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5133325" y="2316925"/>
                <a:ext cx="10475" cy="15575"/>
              </a:xfrm>
              <a:custGeom>
                <a:avLst/>
                <a:gdLst/>
                <a:ahLst/>
                <a:cxnLst/>
                <a:rect l="l" t="t" r="r" b="b"/>
                <a:pathLst>
                  <a:path w="419" h="623" extrusionOk="0">
                    <a:moveTo>
                      <a:pt x="206" y="64"/>
                    </a:moveTo>
                    <a:cubicBezTo>
                      <a:pt x="241" y="64"/>
                      <a:pt x="270" y="92"/>
                      <a:pt x="270" y="92"/>
                    </a:cubicBezTo>
                    <a:cubicBezTo>
                      <a:pt x="298" y="120"/>
                      <a:pt x="298" y="120"/>
                      <a:pt x="326" y="177"/>
                    </a:cubicBezTo>
                    <a:lnTo>
                      <a:pt x="326" y="297"/>
                    </a:lnTo>
                    <a:lnTo>
                      <a:pt x="326" y="326"/>
                    </a:lnTo>
                    <a:lnTo>
                      <a:pt x="326" y="446"/>
                    </a:lnTo>
                    <a:cubicBezTo>
                      <a:pt x="298" y="474"/>
                      <a:pt x="298" y="502"/>
                      <a:pt x="270" y="531"/>
                    </a:cubicBezTo>
                    <a:lnTo>
                      <a:pt x="121" y="531"/>
                    </a:lnTo>
                    <a:cubicBezTo>
                      <a:pt x="121" y="502"/>
                      <a:pt x="93" y="474"/>
                      <a:pt x="93" y="446"/>
                    </a:cubicBezTo>
                    <a:lnTo>
                      <a:pt x="93" y="326"/>
                    </a:lnTo>
                    <a:lnTo>
                      <a:pt x="93" y="297"/>
                    </a:lnTo>
                    <a:lnTo>
                      <a:pt x="93" y="177"/>
                    </a:lnTo>
                    <a:cubicBezTo>
                      <a:pt x="93" y="120"/>
                      <a:pt x="121" y="120"/>
                      <a:pt x="121" y="92"/>
                    </a:cubicBezTo>
                    <a:cubicBezTo>
                      <a:pt x="149" y="92"/>
                      <a:pt x="178" y="64"/>
                      <a:pt x="206" y="64"/>
                    </a:cubicBezTo>
                    <a:close/>
                    <a:moveTo>
                      <a:pt x="206" y="0"/>
                    </a:moveTo>
                    <a:cubicBezTo>
                      <a:pt x="178" y="0"/>
                      <a:pt x="149" y="0"/>
                      <a:pt x="121" y="28"/>
                    </a:cubicBezTo>
                    <a:cubicBezTo>
                      <a:pt x="93" y="28"/>
                      <a:pt x="65" y="28"/>
                      <a:pt x="65" y="64"/>
                    </a:cubicBezTo>
                    <a:cubicBezTo>
                      <a:pt x="29" y="92"/>
                      <a:pt x="29" y="120"/>
                      <a:pt x="1" y="149"/>
                    </a:cubicBezTo>
                    <a:lnTo>
                      <a:pt x="1" y="297"/>
                    </a:lnTo>
                    <a:lnTo>
                      <a:pt x="1" y="446"/>
                    </a:lnTo>
                    <a:cubicBezTo>
                      <a:pt x="29" y="502"/>
                      <a:pt x="29" y="531"/>
                      <a:pt x="65" y="531"/>
                    </a:cubicBezTo>
                    <a:cubicBezTo>
                      <a:pt x="65" y="559"/>
                      <a:pt x="93" y="594"/>
                      <a:pt x="121" y="594"/>
                    </a:cubicBezTo>
                    <a:cubicBezTo>
                      <a:pt x="149" y="594"/>
                      <a:pt x="178" y="623"/>
                      <a:pt x="206" y="623"/>
                    </a:cubicBezTo>
                    <a:cubicBezTo>
                      <a:pt x="241" y="623"/>
                      <a:pt x="270" y="594"/>
                      <a:pt x="298" y="594"/>
                    </a:cubicBezTo>
                    <a:cubicBezTo>
                      <a:pt x="298" y="594"/>
                      <a:pt x="326" y="559"/>
                      <a:pt x="355" y="531"/>
                    </a:cubicBezTo>
                    <a:cubicBezTo>
                      <a:pt x="355" y="531"/>
                      <a:pt x="383" y="502"/>
                      <a:pt x="383" y="446"/>
                    </a:cubicBezTo>
                    <a:cubicBezTo>
                      <a:pt x="383" y="418"/>
                      <a:pt x="418" y="354"/>
                      <a:pt x="418" y="297"/>
                    </a:cubicBezTo>
                    <a:cubicBezTo>
                      <a:pt x="418" y="241"/>
                      <a:pt x="383" y="205"/>
                      <a:pt x="383" y="149"/>
                    </a:cubicBezTo>
                    <a:cubicBezTo>
                      <a:pt x="383" y="120"/>
                      <a:pt x="355" y="92"/>
                      <a:pt x="355" y="64"/>
                    </a:cubicBezTo>
                    <a:cubicBezTo>
                      <a:pt x="326" y="28"/>
                      <a:pt x="298" y="28"/>
                      <a:pt x="298" y="28"/>
                    </a:cubicBezTo>
                    <a:cubicBezTo>
                      <a:pt x="270" y="0"/>
                      <a:pt x="24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5145175" y="2316925"/>
                <a:ext cx="10300" cy="15575"/>
              </a:xfrm>
              <a:custGeom>
                <a:avLst/>
                <a:gdLst/>
                <a:ahLst/>
                <a:cxnLst/>
                <a:rect l="l" t="t" r="r" b="b"/>
                <a:pathLst>
                  <a:path w="412" h="623" extrusionOk="0">
                    <a:moveTo>
                      <a:pt x="206" y="64"/>
                    </a:moveTo>
                    <a:cubicBezTo>
                      <a:pt x="234" y="64"/>
                      <a:pt x="263" y="92"/>
                      <a:pt x="298" y="92"/>
                    </a:cubicBezTo>
                    <a:cubicBezTo>
                      <a:pt x="298" y="120"/>
                      <a:pt x="326" y="120"/>
                      <a:pt x="326" y="177"/>
                    </a:cubicBezTo>
                    <a:lnTo>
                      <a:pt x="326" y="297"/>
                    </a:lnTo>
                    <a:lnTo>
                      <a:pt x="326" y="326"/>
                    </a:lnTo>
                    <a:lnTo>
                      <a:pt x="326" y="446"/>
                    </a:lnTo>
                    <a:cubicBezTo>
                      <a:pt x="326" y="474"/>
                      <a:pt x="298" y="502"/>
                      <a:pt x="298" y="531"/>
                    </a:cubicBezTo>
                    <a:lnTo>
                      <a:pt x="149" y="531"/>
                    </a:lnTo>
                    <a:cubicBezTo>
                      <a:pt x="121" y="502"/>
                      <a:pt x="121" y="474"/>
                      <a:pt x="86" y="446"/>
                    </a:cubicBezTo>
                    <a:lnTo>
                      <a:pt x="86" y="326"/>
                    </a:lnTo>
                    <a:lnTo>
                      <a:pt x="86" y="297"/>
                    </a:lnTo>
                    <a:lnTo>
                      <a:pt x="86" y="177"/>
                    </a:lnTo>
                    <a:cubicBezTo>
                      <a:pt x="121" y="120"/>
                      <a:pt x="121" y="120"/>
                      <a:pt x="149" y="92"/>
                    </a:cubicBezTo>
                    <a:cubicBezTo>
                      <a:pt x="149" y="92"/>
                      <a:pt x="178" y="64"/>
                      <a:pt x="206" y="64"/>
                    </a:cubicBezTo>
                    <a:close/>
                    <a:moveTo>
                      <a:pt x="206" y="0"/>
                    </a:moveTo>
                    <a:cubicBezTo>
                      <a:pt x="178" y="0"/>
                      <a:pt x="149" y="0"/>
                      <a:pt x="121" y="28"/>
                    </a:cubicBezTo>
                    <a:cubicBezTo>
                      <a:pt x="121" y="28"/>
                      <a:pt x="86" y="28"/>
                      <a:pt x="57" y="64"/>
                    </a:cubicBezTo>
                    <a:cubicBezTo>
                      <a:pt x="57" y="92"/>
                      <a:pt x="29" y="120"/>
                      <a:pt x="29" y="149"/>
                    </a:cubicBezTo>
                    <a:cubicBezTo>
                      <a:pt x="29" y="205"/>
                      <a:pt x="1" y="241"/>
                      <a:pt x="1" y="297"/>
                    </a:cubicBezTo>
                    <a:cubicBezTo>
                      <a:pt x="1" y="354"/>
                      <a:pt x="29" y="418"/>
                      <a:pt x="29" y="446"/>
                    </a:cubicBezTo>
                    <a:cubicBezTo>
                      <a:pt x="29" y="502"/>
                      <a:pt x="57" y="531"/>
                      <a:pt x="57" y="531"/>
                    </a:cubicBezTo>
                    <a:cubicBezTo>
                      <a:pt x="86" y="559"/>
                      <a:pt x="121" y="594"/>
                      <a:pt x="121" y="594"/>
                    </a:cubicBezTo>
                    <a:cubicBezTo>
                      <a:pt x="149" y="594"/>
                      <a:pt x="178" y="623"/>
                      <a:pt x="206" y="623"/>
                    </a:cubicBezTo>
                    <a:cubicBezTo>
                      <a:pt x="234" y="623"/>
                      <a:pt x="263" y="594"/>
                      <a:pt x="298" y="594"/>
                    </a:cubicBezTo>
                    <a:cubicBezTo>
                      <a:pt x="326" y="594"/>
                      <a:pt x="355" y="559"/>
                      <a:pt x="355" y="531"/>
                    </a:cubicBezTo>
                    <a:cubicBezTo>
                      <a:pt x="383" y="531"/>
                      <a:pt x="383" y="502"/>
                      <a:pt x="411" y="446"/>
                    </a:cubicBezTo>
                    <a:lnTo>
                      <a:pt x="411" y="297"/>
                    </a:lnTo>
                    <a:lnTo>
                      <a:pt x="411" y="149"/>
                    </a:lnTo>
                    <a:cubicBezTo>
                      <a:pt x="383" y="120"/>
                      <a:pt x="383" y="92"/>
                      <a:pt x="355" y="64"/>
                    </a:cubicBezTo>
                    <a:cubicBezTo>
                      <a:pt x="355" y="28"/>
                      <a:pt x="326" y="28"/>
                      <a:pt x="298" y="28"/>
                    </a:cubicBezTo>
                    <a:cubicBezTo>
                      <a:pt x="263" y="0"/>
                      <a:pt x="234"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5162875" y="2321350"/>
                <a:ext cx="10275" cy="10450"/>
              </a:xfrm>
              <a:custGeom>
                <a:avLst/>
                <a:gdLst/>
                <a:ahLst/>
                <a:cxnLst/>
                <a:rect l="l" t="t" r="r" b="b"/>
                <a:pathLst>
                  <a:path w="411" h="418" extrusionOk="0">
                    <a:moveTo>
                      <a:pt x="0" y="0"/>
                    </a:moveTo>
                    <a:lnTo>
                      <a:pt x="0" y="64"/>
                    </a:lnTo>
                    <a:lnTo>
                      <a:pt x="354" y="205"/>
                    </a:lnTo>
                    <a:lnTo>
                      <a:pt x="0" y="354"/>
                    </a:lnTo>
                    <a:lnTo>
                      <a:pt x="0" y="417"/>
                    </a:lnTo>
                    <a:lnTo>
                      <a:pt x="411" y="241"/>
                    </a:lnTo>
                    <a:lnTo>
                      <a:pt x="411" y="1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5176125" y="2321350"/>
                <a:ext cx="10300" cy="10450"/>
              </a:xfrm>
              <a:custGeom>
                <a:avLst/>
                <a:gdLst/>
                <a:ahLst/>
                <a:cxnLst/>
                <a:rect l="l" t="t" r="r" b="b"/>
                <a:pathLst>
                  <a:path w="412" h="418" extrusionOk="0">
                    <a:moveTo>
                      <a:pt x="1" y="0"/>
                    </a:moveTo>
                    <a:lnTo>
                      <a:pt x="1" y="64"/>
                    </a:lnTo>
                    <a:lnTo>
                      <a:pt x="355" y="205"/>
                    </a:lnTo>
                    <a:lnTo>
                      <a:pt x="1" y="354"/>
                    </a:lnTo>
                    <a:lnTo>
                      <a:pt x="1" y="417"/>
                    </a:lnTo>
                    <a:lnTo>
                      <a:pt x="411" y="241"/>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5188700" y="2316200"/>
                <a:ext cx="5150" cy="19125"/>
              </a:xfrm>
              <a:custGeom>
                <a:avLst/>
                <a:gdLst/>
                <a:ahLst/>
                <a:cxnLst/>
                <a:rect l="l" t="t" r="r" b="b"/>
                <a:pathLst>
                  <a:path w="206" h="765" extrusionOk="0">
                    <a:moveTo>
                      <a:pt x="0" y="1"/>
                    </a:moveTo>
                    <a:cubicBezTo>
                      <a:pt x="28" y="29"/>
                      <a:pt x="28" y="93"/>
                      <a:pt x="57" y="121"/>
                    </a:cubicBezTo>
                    <a:cubicBezTo>
                      <a:pt x="85" y="149"/>
                      <a:pt x="85" y="206"/>
                      <a:pt x="113" y="234"/>
                    </a:cubicBezTo>
                    <a:lnTo>
                      <a:pt x="113" y="383"/>
                    </a:lnTo>
                    <a:lnTo>
                      <a:pt x="113" y="531"/>
                    </a:lnTo>
                    <a:cubicBezTo>
                      <a:pt x="85" y="560"/>
                      <a:pt x="85" y="623"/>
                      <a:pt x="57" y="652"/>
                    </a:cubicBezTo>
                    <a:cubicBezTo>
                      <a:pt x="28" y="680"/>
                      <a:pt x="28" y="737"/>
                      <a:pt x="0" y="765"/>
                    </a:cubicBezTo>
                    <a:lnTo>
                      <a:pt x="57" y="765"/>
                    </a:lnTo>
                    <a:cubicBezTo>
                      <a:pt x="85" y="708"/>
                      <a:pt x="149" y="652"/>
                      <a:pt x="149" y="588"/>
                    </a:cubicBezTo>
                    <a:cubicBezTo>
                      <a:pt x="177" y="531"/>
                      <a:pt x="205" y="447"/>
                      <a:pt x="205" y="383"/>
                    </a:cubicBezTo>
                    <a:cubicBezTo>
                      <a:pt x="205" y="326"/>
                      <a:pt x="177" y="234"/>
                      <a:pt x="149" y="178"/>
                    </a:cubicBezTo>
                    <a:cubicBezTo>
                      <a:pt x="149" y="121"/>
                      <a:pt x="85" y="57"/>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5195950" y="2316200"/>
                <a:ext cx="6025" cy="19125"/>
              </a:xfrm>
              <a:custGeom>
                <a:avLst/>
                <a:gdLst/>
                <a:ahLst/>
                <a:cxnLst/>
                <a:rect l="l" t="t" r="r" b="b"/>
                <a:pathLst>
                  <a:path w="241" h="765" extrusionOk="0">
                    <a:moveTo>
                      <a:pt x="0" y="1"/>
                    </a:moveTo>
                    <a:lnTo>
                      <a:pt x="0" y="57"/>
                    </a:lnTo>
                    <a:lnTo>
                      <a:pt x="64" y="57"/>
                    </a:lnTo>
                    <a:lnTo>
                      <a:pt x="92" y="93"/>
                    </a:lnTo>
                    <a:lnTo>
                      <a:pt x="92" y="298"/>
                    </a:lnTo>
                    <a:lnTo>
                      <a:pt x="92" y="326"/>
                    </a:lnTo>
                    <a:lnTo>
                      <a:pt x="120" y="355"/>
                    </a:lnTo>
                    <a:cubicBezTo>
                      <a:pt x="149" y="383"/>
                      <a:pt x="149" y="383"/>
                      <a:pt x="177" y="383"/>
                    </a:cubicBezTo>
                    <a:cubicBezTo>
                      <a:pt x="149" y="383"/>
                      <a:pt x="120" y="383"/>
                      <a:pt x="120" y="411"/>
                    </a:cubicBezTo>
                    <a:cubicBezTo>
                      <a:pt x="92" y="411"/>
                      <a:pt x="92" y="447"/>
                      <a:pt x="92" y="475"/>
                    </a:cubicBezTo>
                    <a:lnTo>
                      <a:pt x="92" y="652"/>
                    </a:lnTo>
                    <a:cubicBezTo>
                      <a:pt x="92" y="680"/>
                      <a:pt x="92" y="680"/>
                      <a:pt x="64" y="708"/>
                    </a:cubicBezTo>
                    <a:lnTo>
                      <a:pt x="0" y="708"/>
                    </a:lnTo>
                    <a:lnTo>
                      <a:pt x="0" y="765"/>
                    </a:lnTo>
                    <a:lnTo>
                      <a:pt x="64" y="765"/>
                    </a:lnTo>
                    <a:cubicBezTo>
                      <a:pt x="92" y="765"/>
                      <a:pt x="92" y="737"/>
                      <a:pt x="120" y="737"/>
                    </a:cubicBezTo>
                    <a:lnTo>
                      <a:pt x="149" y="708"/>
                    </a:lnTo>
                    <a:lnTo>
                      <a:pt x="149" y="652"/>
                    </a:lnTo>
                    <a:lnTo>
                      <a:pt x="149" y="475"/>
                    </a:lnTo>
                    <a:cubicBezTo>
                      <a:pt x="149" y="447"/>
                      <a:pt x="149" y="447"/>
                      <a:pt x="177" y="447"/>
                    </a:cubicBezTo>
                    <a:lnTo>
                      <a:pt x="177" y="411"/>
                    </a:lnTo>
                    <a:lnTo>
                      <a:pt x="241" y="411"/>
                    </a:lnTo>
                    <a:lnTo>
                      <a:pt x="241" y="355"/>
                    </a:lnTo>
                    <a:lnTo>
                      <a:pt x="177" y="355"/>
                    </a:lnTo>
                    <a:lnTo>
                      <a:pt x="177" y="326"/>
                    </a:lnTo>
                    <a:cubicBezTo>
                      <a:pt x="149" y="326"/>
                      <a:pt x="149" y="298"/>
                      <a:pt x="149" y="298"/>
                    </a:cubicBezTo>
                    <a:lnTo>
                      <a:pt x="149" y="121"/>
                    </a:lnTo>
                    <a:lnTo>
                      <a:pt x="149" y="57"/>
                    </a:lnTo>
                    <a:cubicBezTo>
                      <a:pt x="149" y="29"/>
                      <a:pt x="120" y="29"/>
                      <a:pt x="120" y="29"/>
                    </a:cubicBezTo>
                    <a:cubicBezTo>
                      <a:pt x="92" y="29"/>
                      <a:pt x="92"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5028800" y="2461400"/>
                <a:ext cx="5175" cy="19125"/>
              </a:xfrm>
              <a:custGeom>
                <a:avLst/>
                <a:gdLst/>
                <a:ahLst/>
                <a:cxnLst/>
                <a:rect l="l" t="t" r="r" b="b"/>
                <a:pathLst>
                  <a:path w="207" h="765" extrusionOk="0">
                    <a:moveTo>
                      <a:pt x="142" y="1"/>
                    </a:moveTo>
                    <a:lnTo>
                      <a:pt x="114" y="29"/>
                    </a:lnTo>
                    <a:cubicBezTo>
                      <a:pt x="86" y="29"/>
                      <a:pt x="86" y="58"/>
                      <a:pt x="86" y="58"/>
                    </a:cubicBezTo>
                    <a:cubicBezTo>
                      <a:pt x="58" y="86"/>
                      <a:pt x="58" y="86"/>
                      <a:pt x="58" y="121"/>
                    </a:cubicBezTo>
                    <a:lnTo>
                      <a:pt x="58" y="298"/>
                    </a:lnTo>
                    <a:lnTo>
                      <a:pt x="58" y="326"/>
                    </a:lnTo>
                    <a:lnTo>
                      <a:pt x="29" y="355"/>
                    </a:lnTo>
                    <a:lnTo>
                      <a:pt x="1" y="355"/>
                    </a:lnTo>
                    <a:lnTo>
                      <a:pt x="1" y="411"/>
                    </a:lnTo>
                    <a:lnTo>
                      <a:pt x="29" y="411"/>
                    </a:lnTo>
                    <a:cubicBezTo>
                      <a:pt x="29" y="440"/>
                      <a:pt x="58" y="440"/>
                      <a:pt x="58" y="440"/>
                    </a:cubicBezTo>
                    <a:lnTo>
                      <a:pt x="58" y="475"/>
                    </a:lnTo>
                    <a:lnTo>
                      <a:pt x="58" y="652"/>
                    </a:lnTo>
                    <a:cubicBezTo>
                      <a:pt x="58" y="680"/>
                      <a:pt x="58" y="708"/>
                      <a:pt x="86" y="708"/>
                    </a:cubicBezTo>
                    <a:cubicBezTo>
                      <a:pt x="86" y="737"/>
                      <a:pt x="86" y="737"/>
                      <a:pt x="114" y="737"/>
                    </a:cubicBezTo>
                    <a:lnTo>
                      <a:pt x="142" y="765"/>
                    </a:lnTo>
                    <a:lnTo>
                      <a:pt x="206" y="765"/>
                    </a:lnTo>
                    <a:lnTo>
                      <a:pt x="206" y="708"/>
                    </a:lnTo>
                    <a:lnTo>
                      <a:pt x="142" y="708"/>
                    </a:lnTo>
                    <a:lnTo>
                      <a:pt x="142" y="680"/>
                    </a:lnTo>
                    <a:lnTo>
                      <a:pt x="114" y="475"/>
                    </a:lnTo>
                    <a:lnTo>
                      <a:pt x="114" y="440"/>
                    </a:lnTo>
                    <a:cubicBezTo>
                      <a:pt x="114" y="411"/>
                      <a:pt x="114" y="411"/>
                      <a:pt x="86" y="411"/>
                    </a:cubicBezTo>
                    <a:cubicBezTo>
                      <a:pt x="86" y="383"/>
                      <a:pt x="58" y="383"/>
                      <a:pt x="29" y="383"/>
                    </a:cubicBezTo>
                    <a:cubicBezTo>
                      <a:pt x="86" y="383"/>
                      <a:pt x="86" y="383"/>
                      <a:pt x="114" y="355"/>
                    </a:cubicBezTo>
                    <a:lnTo>
                      <a:pt x="114" y="298"/>
                    </a:lnTo>
                    <a:lnTo>
                      <a:pt x="142" y="121"/>
                    </a:lnTo>
                    <a:lnTo>
                      <a:pt x="142" y="58"/>
                    </a:lnTo>
                    <a:lnTo>
                      <a:pt x="206" y="58"/>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5041200" y="2461400"/>
                <a:ext cx="5325" cy="19125"/>
              </a:xfrm>
              <a:custGeom>
                <a:avLst/>
                <a:gdLst/>
                <a:ahLst/>
                <a:cxnLst/>
                <a:rect l="l" t="t" r="r" b="b"/>
                <a:pathLst>
                  <a:path w="213" h="765" extrusionOk="0">
                    <a:moveTo>
                      <a:pt x="149" y="1"/>
                    </a:moveTo>
                    <a:cubicBezTo>
                      <a:pt x="92" y="58"/>
                      <a:pt x="64" y="121"/>
                      <a:pt x="35" y="178"/>
                    </a:cubicBezTo>
                    <a:cubicBezTo>
                      <a:pt x="0" y="234"/>
                      <a:pt x="0" y="326"/>
                      <a:pt x="0" y="383"/>
                    </a:cubicBezTo>
                    <a:cubicBezTo>
                      <a:pt x="0" y="440"/>
                      <a:pt x="0" y="532"/>
                      <a:pt x="35" y="588"/>
                    </a:cubicBezTo>
                    <a:cubicBezTo>
                      <a:pt x="64" y="652"/>
                      <a:pt x="92" y="708"/>
                      <a:pt x="149" y="765"/>
                    </a:cubicBezTo>
                    <a:lnTo>
                      <a:pt x="212" y="765"/>
                    </a:lnTo>
                    <a:cubicBezTo>
                      <a:pt x="177" y="737"/>
                      <a:pt x="149" y="680"/>
                      <a:pt x="120" y="652"/>
                    </a:cubicBezTo>
                    <a:cubicBezTo>
                      <a:pt x="120" y="616"/>
                      <a:pt x="92" y="560"/>
                      <a:pt x="92" y="532"/>
                    </a:cubicBezTo>
                    <a:cubicBezTo>
                      <a:pt x="92" y="475"/>
                      <a:pt x="64" y="440"/>
                      <a:pt x="64" y="383"/>
                    </a:cubicBezTo>
                    <a:cubicBezTo>
                      <a:pt x="64" y="326"/>
                      <a:pt x="92" y="298"/>
                      <a:pt x="92" y="234"/>
                    </a:cubicBezTo>
                    <a:cubicBezTo>
                      <a:pt x="92" y="206"/>
                      <a:pt x="120" y="150"/>
                      <a:pt x="120" y="121"/>
                    </a:cubicBezTo>
                    <a:cubicBezTo>
                      <a:pt x="149" y="86"/>
                      <a:pt x="177" y="29"/>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5048625" y="2466550"/>
                <a:ext cx="9575" cy="10275"/>
              </a:xfrm>
              <a:custGeom>
                <a:avLst/>
                <a:gdLst/>
                <a:ahLst/>
                <a:cxnLst/>
                <a:rect l="l" t="t" r="r" b="b"/>
                <a:pathLst>
                  <a:path w="383" h="411" extrusionOk="0">
                    <a:moveTo>
                      <a:pt x="382" y="0"/>
                    </a:moveTo>
                    <a:lnTo>
                      <a:pt x="0" y="177"/>
                    </a:lnTo>
                    <a:lnTo>
                      <a:pt x="0" y="234"/>
                    </a:lnTo>
                    <a:lnTo>
                      <a:pt x="382" y="410"/>
                    </a:lnTo>
                    <a:lnTo>
                      <a:pt x="382" y="354"/>
                    </a:lnTo>
                    <a:lnTo>
                      <a:pt x="57" y="205"/>
                    </a:lnTo>
                    <a:lnTo>
                      <a:pt x="382" y="57"/>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5061875" y="2462825"/>
                <a:ext cx="8875" cy="14000"/>
              </a:xfrm>
              <a:custGeom>
                <a:avLst/>
                <a:gdLst/>
                <a:ahLst/>
                <a:cxnLst/>
                <a:rect l="l" t="t" r="r" b="b"/>
                <a:pathLst>
                  <a:path w="355" h="560" extrusionOk="0">
                    <a:moveTo>
                      <a:pt x="178" y="1"/>
                    </a:moveTo>
                    <a:cubicBezTo>
                      <a:pt x="178" y="1"/>
                      <a:pt x="149" y="29"/>
                      <a:pt x="121" y="29"/>
                    </a:cubicBezTo>
                    <a:cubicBezTo>
                      <a:pt x="121" y="29"/>
                      <a:pt x="93" y="29"/>
                      <a:pt x="57" y="64"/>
                    </a:cubicBezTo>
                    <a:lnTo>
                      <a:pt x="1" y="64"/>
                    </a:lnTo>
                    <a:lnTo>
                      <a:pt x="1" y="121"/>
                    </a:lnTo>
                    <a:lnTo>
                      <a:pt x="149" y="121"/>
                    </a:lnTo>
                    <a:lnTo>
                      <a:pt x="149" y="503"/>
                    </a:lnTo>
                    <a:lnTo>
                      <a:pt x="1" y="503"/>
                    </a:lnTo>
                    <a:lnTo>
                      <a:pt x="1" y="559"/>
                    </a:lnTo>
                    <a:lnTo>
                      <a:pt x="355" y="559"/>
                    </a:lnTo>
                    <a:lnTo>
                      <a:pt x="355" y="503"/>
                    </a:lnTo>
                    <a:lnTo>
                      <a:pt x="206" y="50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5076550" y="2462125"/>
                <a:ext cx="10475" cy="15575"/>
              </a:xfrm>
              <a:custGeom>
                <a:avLst/>
                <a:gdLst/>
                <a:ahLst/>
                <a:cxnLst/>
                <a:rect l="l" t="t" r="r" b="b"/>
                <a:pathLst>
                  <a:path w="419" h="623" extrusionOk="0">
                    <a:moveTo>
                      <a:pt x="213" y="57"/>
                    </a:moveTo>
                    <a:cubicBezTo>
                      <a:pt x="242" y="57"/>
                      <a:pt x="270" y="92"/>
                      <a:pt x="298" y="92"/>
                    </a:cubicBezTo>
                    <a:cubicBezTo>
                      <a:pt x="298" y="121"/>
                      <a:pt x="326" y="149"/>
                      <a:pt x="326" y="177"/>
                    </a:cubicBezTo>
                    <a:lnTo>
                      <a:pt x="326" y="297"/>
                    </a:lnTo>
                    <a:lnTo>
                      <a:pt x="326" y="326"/>
                    </a:lnTo>
                    <a:lnTo>
                      <a:pt x="326" y="446"/>
                    </a:lnTo>
                    <a:cubicBezTo>
                      <a:pt x="326" y="474"/>
                      <a:pt x="298" y="503"/>
                      <a:pt x="298" y="531"/>
                    </a:cubicBezTo>
                    <a:cubicBezTo>
                      <a:pt x="270" y="531"/>
                      <a:pt x="242" y="559"/>
                      <a:pt x="213" y="559"/>
                    </a:cubicBezTo>
                    <a:cubicBezTo>
                      <a:pt x="178" y="559"/>
                      <a:pt x="150" y="531"/>
                      <a:pt x="150" y="531"/>
                    </a:cubicBezTo>
                    <a:cubicBezTo>
                      <a:pt x="121" y="503"/>
                      <a:pt x="121" y="474"/>
                      <a:pt x="93" y="446"/>
                    </a:cubicBezTo>
                    <a:lnTo>
                      <a:pt x="93" y="326"/>
                    </a:lnTo>
                    <a:lnTo>
                      <a:pt x="93" y="297"/>
                    </a:lnTo>
                    <a:lnTo>
                      <a:pt x="93" y="177"/>
                    </a:lnTo>
                    <a:cubicBezTo>
                      <a:pt x="121" y="149"/>
                      <a:pt x="121" y="121"/>
                      <a:pt x="150" y="92"/>
                    </a:cubicBezTo>
                    <a:cubicBezTo>
                      <a:pt x="150" y="92"/>
                      <a:pt x="178" y="57"/>
                      <a:pt x="213" y="57"/>
                    </a:cubicBezTo>
                    <a:close/>
                    <a:moveTo>
                      <a:pt x="213" y="0"/>
                    </a:moveTo>
                    <a:cubicBezTo>
                      <a:pt x="178" y="0"/>
                      <a:pt x="150" y="0"/>
                      <a:pt x="121" y="29"/>
                    </a:cubicBezTo>
                    <a:cubicBezTo>
                      <a:pt x="121" y="29"/>
                      <a:pt x="93" y="57"/>
                      <a:pt x="65" y="57"/>
                    </a:cubicBezTo>
                    <a:cubicBezTo>
                      <a:pt x="65" y="92"/>
                      <a:pt x="36" y="121"/>
                      <a:pt x="36" y="177"/>
                    </a:cubicBezTo>
                    <a:cubicBezTo>
                      <a:pt x="36" y="205"/>
                      <a:pt x="1" y="234"/>
                      <a:pt x="1" y="297"/>
                    </a:cubicBezTo>
                    <a:cubicBezTo>
                      <a:pt x="1" y="354"/>
                      <a:pt x="36" y="411"/>
                      <a:pt x="36" y="446"/>
                    </a:cubicBezTo>
                    <a:cubicBezTo>
                      <a:pt x="36" y="503"/>
                      <a:pt x="65" y="531"/>
                      <a:pt x="65" y="559"/>
                    </a:cubicBezTo>
                    <a:cubicBezTo>
                      <a:pt x="93" y="559"/>
                      <a:pt x="121" y="587"/>
                      <a:pt x="121" y="587"/>
                    </a:cubicBezTo>
                    <a:cubicBezTo>
                      <a:pt x="150" y="623"/>
                      <a:pt x="178" y="623"/>
                      <a:pt x="213" y="623"/>
                    </a:cubicBezTo>
                    <a:cubicBezTo>
                      <a:pt x="242" y="623"/>
                      <a:pt x="270" y="623"/>
                      <a:pt x="298" y="587"/>
                    </a:cubicBezTo>
                    <a:cubicBezTo>
                      <a:pt x="326" y="587"/>
                      <a:pt x="355" y="559"/>
                      <a:pt x="355" y="559"/>
                    </a:cubicBezTo>
                    <a:cubicBezTo>
                      <a:pt x="390" y="531"/>
                      <a:pt x="390" y="503"/>
                      <a:pt x="418" y="446"/>
                    </a:cubicBezTo>
                    <a:lnTo>
                      <a:pt x="418" y="297"/>
                    </a:lnTo>
                    <a:lnTo>
                      <a:pt x="418" y="177"/>
                    </a:lnTo>
                    <a:cubicBezTo>
                      <a:pt x="390" y="121"/>
                      <a:pt x="390" y="92"/>
                      <a:pt x="355" y="57"/>
                    </a:cubicBezTo>
                    <a:cubicBezTo>
                      <a:pt x="355" y="57"/>
                      <a:pt x="326" y="29"/>
                      <a:pt x="298" y="29"/>
                    </a:cubicBezTo>
                    <a:cubicBezTo>
                      <a:pt x="270" y="0"/>
                      <a:pt x="242"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5089125" y="2462125"/>
                <a:ext cx="10450" cy="15575"/>
              </a:xfrm>
              <a:custGeom>
                <a:avLst/>
                <a:gdLst/>
                <a:ahLst/>
                <a:cxnLst/>
                <a:rect l="l" t="t" r="r" b="b"/>
                <a:pathLst>
                  <a:path w="418" h="623" extrusionOk="0">
                    <a:moveTo>
                      <a:pt x="205" y="57"/>
                    </a:moveTo>
                    <a:cubicBezTo>
                      <a:pt x="241" y="57"/>
                      <a:pt x="269" y="92"/>
                      <a:pt x="269" y="92"/>
                    </a:cubicBezTo>
                    <a:cubicBezTo>
                      <a:pt x="297" y="121"/>
                      <a:pt x="297" y="149"/>
                      <a:pt x="326" y="177"/>
                    </a:cubicBezTo>
                    <a:lnTo>
                      <a:pt x="326" y="297"/>
                    </a:lnTo>
                    <a:lnTo>
                      <a:pt x="326" y="326"/>
                    </a:lnTo>
                    <a:lnTo>
                      <a:pt x="326" y="446"/>
                    </a:lnTo>
                    <a:cubicBezTo>
                      <a:pt x="297" y="474"/>
                      <a:pt x="297" y="503"/>
                      <a:pt x="269" y="531"/>
                    </a:cubicBezTo>
                    <a:cubicBezTo>
                      <a:pt x="269" y="531"/>
                      <a:pt x="241" y="559"/>
                      <a:pt x="205" y="559"/>
                    </a:cubicBezTo>
                    <a:cubicBezTo>
                      <a:pt x="177" y="559"/>
                      <a:pt x="149" y="531"/>
                      <a:pt x="121" y="531"/>
                    </a:cubicBezTo>
                    <a:cubicBezTo>
                      <a:pt x="121" y="503"/>
                      <a:pt x="92" y="474"/>
                      <a:pt x="92" y="446"/>
                    </a:cubicBezTo>
                    <a:lnTo>
                      <a:pt x="92" y="326"/>
                    </a:lnTo>
                    <a:lnTo>
                      <a:pt x="92" y="297"/>
                    </a:lnTo>
                    <a:lnTo>
                      <a:pt x="92" y="177"/>
                    </a:lnTo>
                    <a:cubicBezTo>
                      <a:pt x="92" y="149"/>
                      <a:pt x="121" y="121"/>
                      <a:pt x="121" y="92"/>
                    </a:cubicBezTo>
                    <a:cubicBezTo>
                      <a:pt x="149" y="92"/>
                      <a:pt x="177" y="57"/>
                      <a:pt x="205" y="57"/>
                    </a:cubicBezTo>
                    <a:close/>
                    <a:moveTo>
                      <a:pt x="205" y="0"/>
                    </a:moveTo>
                    <a:cubicBezTo>
                      <a:pt x="177" y="0"/>
                      <a:pt x="149" y="0"/>
                      <a:pt x="121" y="29"/>
                    </a:cubicBezTo>
                    <a:cubicBezTo>
                      <a:pt x="92" y="29"/>
                      <a:pt x="64" y="57"/>
                      <a:pt x="64" y="57"/>
                    </a:cubicBezTo>
                    <a:cubicBezTo>
                      <a:pt x="29" y="92"/>
                      <a:pt x="29" y="121"/>
                      <a:pt x="0" y="177"/>
                    </a:cubicBezTo>
                    <a:lnTo>
                      <a:pt x="0" y="297"/>
                    </a:lnTo>
                    <a:lnTo>
                      <a:pt x="0" y="446"/>
                    </a:lnTo>
                    <a:cubicBezTo>
                      <a:pt x="29" y="503"/>
                      <a:pt x="29" y="531"/>
                      <a:pt x="64" y="559"/>
                    </a:cubicBezTo>
                    <a:cubicBezTo>
                      <a:pt x="64" y="559"/>
                      <a:pt x="92" y="587"/>
                      <a:pt x="121" y="587"/>
                    </a:cubicBezTo>
                    <a:cubicBezTo>
                      <a:pt x="149" y="623"/>
                      <a:pt x="177" y="623"/>
                      <a:pt x="205" y="623"/>
                    </a:cubicBezTo>
                    <a:cubicBezTo>
                      <a:pt x="241" y="623"/>
                      <a:pt x="269" y="623"/>
                      <a:pt x="297" y="587"/>
                    </a:cubicBezTo>
                    <a:cubicBezTo>
                      <a:pt x="297" y="587"/>
                      <a:pt x="326" y="559"/>
                      <a:pt x="354" y="559"/>
                    </a:cubicBezTo>
                    <a:cubicBezTo>
                      <a:pt x="354" y="531"/>
                      <a:pt x="382" y="503"/>
                      <a:pt x="382" y="446"/>
                    </a:cubicBezTo>
                    <a:cubicBezTo>
                      <a:pt x="382" y="411"/>
                      <a:pt x="418" y="354"/>
                      <a:pt x="418" y="297"/>
                    </a:cubicBezTo>
                    <a:cubicBezTo>
                      <a:pt x="418" y="234"/>
                      <a:pt x="382" y="205"/>
                      <a:pt x="382" y="177"/>
                    </a:cubicBezTo>
                    <a:cubicBezTo>
                      <a:pt x="382" y="121"/>
                      <a:pt x="354" y="92"/>
                      <a:pt x="354" y="57"/>
                    </a:cubicBezTo>
                    <a:cubicBezTo>
                      <a:pt x="326" y="57"/>
                      <a:pt x="297" y="29"/>
                      <a:pt x="297" y="29"/>
                    </a:cubicBezTo>
                    <a:cubicBezTo>
                      <a:pt x="269" y="0"/>
                      <a:pt x="24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5106100" y="2462825"/>
                <a:ext cx="8875" cy="14000"/>
              </a:xfrm>
              <a:custGeom>
                <a:avLst/>
                <a:gdLst/>
                <a:ahLst/>
                <a:cxnLst/>
                <a:rect l="l" t="t" r="r" b="b"/>
                <a:pathLst>
                  <a:path w="355" h="560" extrusionOk="0">
                    <a:moveTo>
                      <a:pt x="177" y="1"/>
                    </a:moveTo>
                    <a:cubicBezTo>
                      <a:pt x="177" y="1"/>
                      <a:pt x="149" y="29"/>
                      <a:pt x="121" y="29"/>
                    </a:cubicBezTo>
                    <a:cubicBezTo>
                      <a:pt x="121" y="29"/>
                      <a:pt x="92" y="29"/>
                      <a:pt x="57" y="64"/>
                    </a:cubicBezTo>
                    <a:lnTo>
                      <a:pt x="0" y="64"/>
                    </a:lnTo>
                    <a:lnTo>
                      <a:pt x="0" y="121"/>
                    </a:lnTo>
                    <a:lnTo>
                      <a:pt x="149" y="121"/>
                    </a:lnTo>
                    <a:lnTo>
                      <a:pt x="149" y="503"/>
                    </a:lnTo>
                    <a:lnTo>
                      <a:pt x="0" y="503"/>
                    </a:lnTo>
                    <a:lnTo>
                      <a:pt x="0" y="559"/>
                    </a:lnTo>
                    <a:lnTo>
                      <a:pt x="354" y="559"/>
                    </a:lnTo>
                    <a:lnTo>
                      <a:pt x="354" y="503"/>
                    </a:lnTo>
                    <a:lnTo>
                      <a:pt x="206" y="50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5120775" y="2462125"/>
                <a:ext cx="10450" cy="15575"/>
              </a:xfrm>
              <a:custGeom>
                <a:avLst/>
                <a:gdLst/>
                <a:ahLst/>
                <a:cxnLst/>
                <a:rect l="l" t="t" r="r" b="b"/>
                <a:pathLst>
                  <a:path w="418" h="623" extrusionOk="0">
                    <a:moveTo>
                      <a:pt x="213" y="57"/>
                    </a:moveTo>
                    <a:cubicBezTo>
                      <a:pt x="241" y="57"/>
                      <a:pt x="269" y="92"/>
                      <a:pt x="298" y="92"/>
                    </a:cubicBezTo>
                    <a:cubicBezTo>
                      <a:pt x="298" y="121"/>
                      <a:pt x="326" y="149"/>
                      <a:pt x="326" y="177"/>
                    </a:cubicBezTo>
                    <a:lnTo>
                      <a:pt x="326" y="297"/>
                    </a:lnTo>
                    <a:lnTo>
                      <a:pt x="326" y="326"/>
                    </a:lnTo>
                    <a:lnTo>
                      <a:pt x="326" y="446"/>
                    </a:lnTo>
                    <a:cubicBezTo>
                      <a:pt x="326" y="474"/>
                      <a:pt x="298" y="503"/>
                      <a:pt x="298" y="531"/>
                    </a:cubicBezTo>
                    <a:cubicBezTo>
                      <a:pt x="269" y="531"/>
                      <a:pt x="241" y="559"/>
                      <a:pt x="213" y="559"/>
                    </a:cubicBezTo>
                    <a:cubicBezTo>
                      <a:pt x="177" y="559"/>
                      <a:pt x="149" y="531"/>
                      <a:pt x="149" y="531"/>
                    </a:cubicBezTo>
                    <a:cubicBezTo>
                      <a:pt x="121" y="503"/>
                      <a:pt x="121" y="474"/>
                      <a:pt x="93" y="446"/>
                    </a:cubicBezTo>
                    <a:lnTo>
                      <a:pt x="93" y="326"/>
                    </a:lnTo>
                    <a:lnTo>
                      <a:pt x="93" y="297"/>
                    </a:lnTo>
                    <a:lnTo>
                      <a:pt x="93" y="177"/>
                    </a:lnTo>
                    <a:cubicBezTo>
                      <a:pt x="121" y="149"/>
                      <a:pt x="121" y="121"/>
                      <a:pt x="149" y="92"/>
                    </a:cubicBezTo>
                    <a:cubicBezTo>
                      <a:pt x="149" y="92"/>
                      <a:pt x="177" y="57"/>
                      <a:pt x="213" y="57"/>
                    </a:cubicBezTo>
                    <a:close/>
                    <a:moveTo>
                      <a:pt x="213" y="0"/>
                    </a:moveTo>
                    <a:cubicBezTo>
                      <a:pt x="177" y="0"/>
                      <a:pt x="149" y="0"/>
                      <a:pt x="121" y="29"/>
                    </a:cubicBezTo>
                    <a:cubicBezTo>
                      <a:pt x="121" y="29"/>
                      <a:pt x="93" y="57"/>
                      <a:pt x="64" y="57"/>
                    </a:cubicBezTo>
                    <a:cubicBezTo>
                      <a:pt x="64" y="92"/>
                      <a:pt x="36" y="121"/>
                      <a:pt x="36" y="177"/>
                    </a:cubicBezTo>
                    <a:cubicBezTo>
                      <a:pt x="36" y="205"/>
                      <a:pt x="1" y="234"/>
                      <a:pt x="1" y="297"/>
                    </a:cubicBezTo>
                    <a:cubicBezTo>
                      <a:pt x="1" y="354"/>
                      <a:pt x="36" y="411"/>
                      <a:pt x="36" y="446"/>
                    </a:cubicBezTo>
                    <a:cubicBezTo>
                      <a:pt x="36" y="503"/>
                      <a:pt x="64" y="531"/>
                      <a:pt x="64" y="559"/>
                    </a:cubicBezTo>
                    <a:cubicBezTo>
                      <a:pt x="93" y="559"/>
                      <a:pt x="121" y="587"/>
                      <a:pt x="121" y="587"/>
                    </a:cubicBezTo>
                    <a:cubicBezTo>
                      <a:pt x="149" y="623"/>
                      <a:pt x="177" y="623"/>
                      <a:pt x="213" y="623"/>
                    </a:cubicBezTo>
                    <a:cubicBezTo>
                      <a:pt x="241" y="623"/>
                      <a:pt x="269" y="623"/>
                      <a:pt x="298" y="587"/>
                    </a:cubicBezTo>
                    <a:cubicBezTo>
                      <a:pt x="326" y="587"/>
                      <a:pt x="354" y="559"/>
                      <a:pt x="354" y="559"/>
                    </a:cubicBezTo>
                    <a:cubicBezTo>
                      <a:pt x="390" y="531"/>
                      <a:pt x="390" y="503"/>
                      <a:pt x="418" y="446"/>
                    </a:cubicBezTo>
                    <a:lnTo>
                      <a:pt x="418" y="297"/>
                    </a:lnTo>
                    <a:lnTo>
                      <a:pt x="418" y="177"/>
                    </a:lnTo>
                    <a:cubicBezTo>
                      <a:pt x="390" y="121"/>
                      <a:pt x="390" y="92"/>
                      <a:pt x="354" y="57"/>
                    </a:cubicBezTo>
                    <a:cubicBezTo>
                      <a:pt x="354" y="57"/>
                      <a:pt x="326" y="29"/>
                      <a:pt x="298" y="29"/>
                    </a:cubicBezTo>
                    <a:cubicBezTo>
                      <a:pt x="269" y="0"/>
                      <a:pt x="241"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5133325" y="2462125"/>
                <a:ext cx="10475" cy="15575"/>
              </a:xfrm>
              <a:custGeom>
                <a:avLst/>
                <a:gdLst/>
                <a:ahLst/>
                <a:cxnLst/>
                <a:rect l="l" t="t" r="r" b="b"/>
                <a:pathLst>
                  <a:path w="419" h="623" extrusionOk="0">
                    <a:moveTo>
                      <a:pt x="206" y="57"/>
                    </a:moveTo>
                    <a:cubicBezTo>
                      <a:pt x="241" y="57"/>
                      <a:pt x="270" y="92"/>
                      <a:pt x="270" y="92"/>
                    </a:cubicBezTo>
                    <a:cubicBezTo>
                      <a:pt x="298" y="121"/>
                      <a:pt x="298" y="149"/>
                      <a:pt x="326" y="177"/>
                    </a:cubicBezTo>
                    <a:lnTo>
                      <a:pt x="326" y="297"/>
                    </a:lnTo>
                    <a:lnTo>
                      <a:pt x="326" y="326"/>
                    </a:lnTo>
                    <a:lnTo>
                      <a:pt x="326" y="446"/>
                    </a:lnTo>
                    <a:cubicBezTo>
                      <a:pt x="298" y="474"/>
                      <a:pt x="298" y="503"/>
                      <a:pt x="270" y="531"/>
                    </a:cubicBezTo>
                    <a:cubicBezTo>
                      <a:pt x="270" y="531"/>
                      <a:pt x="241" y="559"/>
                      <a:pt x="206" y="559"/>
                    </a:cubicBezTo>
                    <a:cubicBezTo>
                      <a:pt x="178" y="559"/>
                      <a:pt x="149" y="531"/>
                      <a:pt x="121" y="531"/>
                    </a:cubicBezTo>
                    <a:cubicBezTo>
                      <a:pt x="121" y="503"/>
                      <a:pt x="93" y="474"/>
                      <a:pt x="93" y="446"/>
                    </a:cubicBezTo>
                    <a:lnTo>
                      <a:pt x="93" y="326"/>
                    </a:lnTo>
                    <a:lnTo>
                      <a:pt x="93" y="297"/>
                    </a:lnTo>
                    <a:lnTo>
                      <a:pt x="93" y="177"/>
                    </a:lnTo>
                    <a:cubicBezTo>
                      <a:pt x="93" y="149"/>
                      <a:pt x="121" y="121"/>
                      <a:pt x="121" y="92"/>
                    </a:cubicBezTo>
                    <a:cubicBezTo>
                      <a:pt x="149" y="92"/>
                      <a:pt x="178" y="57"/>
                      <a:pt x="206" y="57"/>
                    </a:cubicBezTo>
                    <a:close/>
                    <a:moveTo>
                      <a:pt x="206" y="0"/>
                    </a:moveTo>
                    <a:cubicBezTo>
                      <a:pt x="178" y="0"/>
                      <a:pt x="149" y="0"/>
                      <a:pt x="121" y="29"/>
                    </a:cubicBezTo>
                    <a:cubicBezTo>
                      <a:pt x="93" y="29"/>
                      <a:pt x="65" y="57"/>
                      <a:pt x="65" y="57"/>
                    </a:cubicBezTo>
                    <a:cubicBezTo>
                      <a:pt x="29" y="92"/>
                      <a:pt x="29" y="121"/>
                      <a:pt x="1" y="177"/>
                    </a:cubicBezTo>
                    <a:lnTo>
                      <a:pt x="1" y="297"/>
                    </a:lnTo>
                    <a:lnTo>
                      <a:pt x="1" y="446"/>
                    </a:lnTo>
                    <a:cubicBezTo>
                      <a:pt x="29" y="503"/>
                      <a:pt x="29" y="531"/>
                      <a:pt x="65" y="559"/>
                    </a:cubicBezTo>
                    <a:cubicBezTo>
                      <a:pt x="65" y="559"/>
                      <a:pt x="93" y="587"/>
                      <a:pt x="121" y="587"/>
                    </a:cubicBezTo>
                    <a:cubicBezTo>
                      <a:pt x="149" y="623"/>
                      <a:pt x="178" y="623"/>
                      <a:pt x="206" y="623"/>
                    </a:cubicBezTo>
                    <a:cubicBezTo>
                      <a:pt x="241" y="623"/>
                      <a:pt x="270" y="623"/>
                      <a:pt x="298" y="587"/>
                    </a:cubicBezTo>
                    <a:cubicBezTo>
                      <a:pt x="298" y="587"/>
                      <a:pt x="326" y="559"/>
                      <a:pt x="355" y="559"/>
                    </a:cubicBezTo>
                    <a:cubicBezTo>
                      <a:pt x="355" y="531"/>
                      <a:pt x="383" y="503"/>
                      <a:pt x="383" y="446"/>
                    </a:cubicBezTo>
                    <a:cubicBezTo>
                      <a:pt x="383" y="411"/>
                      <a:pt x="418" y="354"/>
                      <a:pt x="418" y="297"/>
                    </a:cubicBezTo>
                    <a:cubicBezTo>
                      <a:pt x="418" y="234"/>
                      <a:pt x="383" y="205"/>
                      <a:pt x="383" y="177"/>
                    </a:cubicBezTo>
                    <a:cubicBezTo>
                      <a:pt x="383" y="121"/>
                      <a:pt x="355" y="92"/>
                      <a:pt x="355" y="57"/>
                    </a:cubicBezTo>
                    <a:cubicBezTo>
                      <a:pt x="326" y="57"/>
                      <a:pt x="298" y="29"/>
                      <a:pt x="298" y="29"/>
                    </a:cubicBezTo>
                    <a:cubicBezTo>
                      <a:pt x="270" y="0"/>
                      <a:pt x="24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5145175" y="2462125"/>
                <a:ext cx="10300" cy="15575"/>
              </a:xfrm>
              <a:custGeom>
                <a:avLst/>
                <a:gdLst/>
                <a:ahLst/>
                <a:cxnLst/>
                <a:rect l="l" t="t" r="r" b="b"/>
                <a:pathLst>
                  <a:path w="412" h="623" extrusionOk="0">
                    <a:moveTo>
                      <a:pt x="206" y="57"/>
                    </a:moveTo>
                    <a:cubicBezTo>
                      <a:pt x="234" y="57"/>
                      <a:pt x="263" y="92"/>
                      <a:pt x="298" y="92"/>
                    </a:cubicBezTo>
                    <a:cubicBezTo>
                      <a:pt x="298" y="121"/>
                      <a:pt x="326" y="149"/>
                      <a:pt x="326" y="177"/>
                    </a:cubicBezTo>
                    <a:lnTo>
                      <a:pt x="326" y="297"/>
                    </a:lnTo>
                    <a:lnTo>
                      <a:pt x="326" y="326"/>
                    </a:lnTo>
                    <a:lnTo>
                      <a:pt x="326" y="446"/>
                    </a:lnTo>
                    <a:cubicBezTo>
                      <a:pt x="326" y="474"/>
                      <a:pt x="298" y="503"/>
                      <a:pt x="298" y="531"/>
                    </a:cubicBezTo>
                    <a:cubicBezTo>
                      <a:pt x="263" y="531"/>
                      <a:pt x="234" y="559"/>
                      <a:pt x="206" y="559"/>
                    </a:cubicBezTo>
                    <a:cubicBezTo>
                      <a:pt x="178" y="559"/>
                      <a:pt x="149" y="531"/>
                      <a:pt x="149" y="531"/>
                    </a:cubicBezTo>
                    <a:cubicBezTo>
                      <a:pt x="121" y="503"/>
                      <a:pt x="121" y="474"/>
                      <a:pt x="86" y="446"/>
                    </a:cubicBezTo>
                    <a:lnTo>
                      <a:pt x="86" y="326"/>
                    </a:lnTo>
                    <a:lnTo>
                      <a:pt x="86" y="297"/>
                    </a:lnTo>
                    <a:lnTo>
                      <a:pt x="86" y="177"/>
                    </a:lnTo>
                    <a:cubicBezTo>
                      <a:pt x="121" y="149"/>
                      <a:pt x="121" y="121"/>
                      <a:pt x="149" y="92"/>
                    </a:cubicBezTo>
                    <a:cubicBezTo>
                      <a:pt x="149" y="92"/>
                      <a:pt x="178" y="57"/>
                      <a:pt x="206" y="57"/>
                    </a:cubicBezTo>
                    <a:close/>
                    <a:moveTo>
                      <a:pt x="206" y="0"/>
                    </a:moveTo>
                    <a:cubicBezTo>
                      <a:pt x="178" y="0"/>
                      <a:pt x="149" y="0"/>
                      <a:pt x="121" y="29"/>
                    </a:cubicBezTo>
                    <a:cubicBezTo>
                      <a:pt x="121" y="29"/>
                      <a:pt x="86" y="57"/>
                      <a:pt x="57" y="57"/>
                    </a:cubicBezTo>
                    <a:cubicBezTo>
                      <a:pt x="57" y="92"/>
                      <a:pt x="29" y="121"/>
                      <a:pt x="29" y="177"/>
                    </a:cubicBezTo>
                    <a:cubicBezTo>
                      <a:pt x="29" y="205"/>
                      <a:pt x="1" y="234"/>
                      <a:pt x="1" y="297"/>
                    </a:cubicBezTo>
                    <a:cubicBezTo>
                      <a:pt x="1" y="354"/>
                      <a:pt x="29" y="411"/>
                      <a:pt x="29" y="446"/>
                    </a:cubicBezTo>
                    <a:cubicBezTo>
                      <a:pt x="29" y="503"/>
                      <a:pt x="57" y="531"/>
                      <a:pt x="57" y="559"/>
                    </a:cubicBezTo>
                    <a:cubicBezTo>
                      <a:pt x="86" y="559"/>
                      <a:pt x="121" y="587"/>
                      <a:pt x="121" y="587"/>
                    </a:cubicBezTo>
                    <a:cubicBezTo>
                      <a:pt x="149" y="623"/>
                      <a:pt x="178" y="623"/>
                      <a:pt x="206" y="623"/>
                    </a:cubicBezTo>
                    <a:cubicBezTo>
                      <a:pt x="234" y="623"/>
                      <a:pt x="263" y="623"/>
                      <a:pt x="298" y="587"/>
                    </a:cubicBezTo>
                    <a:cubicBezTo>
                      <a:pt x="326" y="587"/>
                      <a:pt x="355" y="559"/>
                      <a:pt x="355" y="559"/>
                    </a:cubicBezTo>
                    <a:cubicBezTo>
                      <a:pt x="383" y="531"/>
                      <a:pt x="383" y="503"/>
                      <a:pt x="411" y="446"/>
                    </a:cubicBezTo>
                    <a:lnTo>
                      <a:pt x="411" y="297"/>
                    </a:lnTo>
                    <a:lnTo>
                      <a:pt x="411" y="177"/>
                    </a:lnTo>
                    <a:cubicBezTo>
                      <a:pt x="383" y="121"/>
                      <a:pt x="383" y="92"/>
                      <a:pt x="355" y="57"/>
                    </a:cubicBezTo>
                    <a:cubicBezTo>
                      <a:pt x="355" y="57"/>
                      <a:pt x="326" y="29"/>
                      <a:pt x="298" y="29"/>
                    </a:cubicBezTo>
                    <a:cubicBezTo>
                      <a:pt x="263" y="0"/>
                      <a:pt x="234"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5162875" y="2466550"/>
                <a:ext cx="10275" cy="10275"/>
              </a:xfrm>
              <a:custGeom>
                <a:avLst/>
                <a:gdLst/>
                <a:ahLst/>
                <a:cxnLst/>
                <a:rect l="l" t="t" r="r" b="b"/>
                <a:pathLst>
                  <a:path w="411" h="411" extrusionOk="0">
                    <a:moveTo>
                      <a:pt x="0" y="0"/>
                    </a:moveTo>
                    <a:lnTo>
                      <a:pt x="0" y="57"/>
                    </a:lnTo>
                    <a:lnTo>
                      <a:pt x="354" y="205"/>
                    </a:lnTo>
                    <a:lnTo>
                      <a:pt x="0" y="354"/>
                    </a:lnTo>
                    <a:lnTo>
                      <a:pt x="0" y="410"/>
                    </a:lnTo>
                    <a:lnTo>
                      <a:pt x="411" y="234"/>
                    </a:lnTo>
                    <a:lnTo>
                      <a:pt x="411" y="1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5176125" y="2466550"/>
                <a:ext cx="10300" cy="10275"/>
              </a:xfrm>
              <a:custGeom>
                <a:avLst/>
                <a:gdLst/>
                <a:ahLst/>
                <a:cxnLst/>
                <a:rect l="l" t="t" r="r" b="b"/>
                <a:pathLst>
                  <a:path w="412" h="411" extrusionOk="0">
                    <a:moveTo>
                      <a:pt x="1" y="0"/>
                    </a:moveTo>
                    <a:lnTo>
                      <a:pt x="1" y="57"/>
                    </a:lnTo>
                    <a:lnTo>
                      <a:pt x="355" y="205"/>
                    </a:lnTo>
                    <a:lnTo>
                      <a:pt x="1" y="354"/>
                    </a:lnTo>
                    <a:lnTo>
                      <a:pt x="1" y="410"/>
                    </a:lnTo>
                    <a:lnTo>
                      <a:pt x="411" y="234"/>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5188700" y="2461400"/>
                <a:ext cx="5150" cy="19125"/>
              </a:xfrm>
              <a:custGeom>
                <a:avLst/>
                <a:gdLst/>
                <a:ahLst/>
                <a:cxnLst/>
                <a:rect l="l" t="t" r="r" b="b"/>
                <a:pathLst>
                  <a:path w="206" h="765" extrusionOk="0">
                    <a:moveTo>
                      <a:pt x="0" y="1"/>
                    </a:moveTo>
                    <a:cubicBezTo>
                      <a:pt x="28" y="29"/>
                      <a:pt x="28" y="86"/>
                      <a:pt x="57" y="121"/>
                    </a:cubicBezTo>
                    <a:cubicBezTo>
                      <a:pt x="85" y="150"/>
                      <a:pt x="85" y="206"/>
                      <a:pt x="113" y="234"/>
                    </a:cubicBezTo>
                    <a:lnTo>
                      <a:pt x="113" y="383"/>
                    </a:lnTo>
                    <a:lnTo>
                      <a:pt x="113" y="532"/>
                    </a:lnTo>
                    <a:cubicBezTo>
                      <a:pt x="85" y="560"/>
                      <a:pt x="85" y="616"/>
                      <a:pt x="57" y="652"/>
                    </a:cubicBezTo>
                    <a:cubicBezTo>
                      <a:pt x="28" y="680"/>
                      <a:pt x="28" y="737"/>
                      <a:pt x="0" y="765"/>
                    </a:cubicBezTo>
                    <a:lnTo>
                      <a:pt x="57" y="765"/>
                    </a:lnTo>
                    <a:cubicBezTo>
                      <a:pt x="85" y="708"/>
                      <a:pt x="149" y="652"/>
                      <a:pt x="149" y="588"/>
                    </a:cubicBezTo>
                    <a:cubicBezTo>
                      <a:pt x="177" y="532"/>
                      <a:pt x="205" y="440"/>
                      <a:pt x="205" y="383"/>
                    </a:cubicBezTo>
                    <a:cubicBezTo>
                      <a:pt x="205" y="326"/>
                      <a:pt x="177" y="234"/>
                      <a:pt x="149" y="178"/>
                    </a:cubicBezTo>
                    <a:cubicBezTo>
                      <a:pt x="149" y="121"/>
                      <a:pt x="85" y="58"/>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5195950" y="2461400"/>
                <a:ext cx="6025" cy="19125"/>
              </a:xfrm>
              <a:custGeom>
                <a:avLst/>
                <a:gdLst/>
                <a:ahLst/>
                <a:cxnLst/>
                <a:rect l="l" t="t" r="r" b="b"/>
                <a:pathLst>
                  <a:path w="241" h="765" extrusionOk="0">
                    <a:moveTo>
                      <a:pt x="0" y="1"/>
                    </a:moveTo>
                    <a:lnTo>
                      <a:pt x="0" y="58"/>
                    </a:lnTo>
                    <a:lnTo>
                      <a:pt x="64" y="58"/>
                    </a:lnTo>
                    <a:cubicBezTo>
                      <a:pt x="92" y="86"/>
                      <a:pt x="92" y="86"/>
                      <a:pt x="92" y="121"/>
                    </a:cubicBezTo>
                    <a:lnTo>
                      <a:pt x="92" y="298"/>
                    </a:lnTo>
                    <a:lnTo>
                      <a:pt x="92" y="355"/>
                    </a:lnTo>
                    <a:cubicBezTo>
                      <a:pt x="120" y="355"/>
                      <a:pt x="120" y="355"/>
                      <a:pt x="120" y="383"/>
                    </a:cubicBezTo>
                    <a:lnTo>
                      <a:pt x="177" y="383"/>
                    </a:lnTo>
                    <a:cubicBezTo>
                      <a:pt x="149" y="383"/>
                      <a:pt x="120" y="383"/>
                      <a:pt x="120" y="411"/>
                    </a:cubicBezTo>
                    <a:cubicBezTo>
                      <a:pt x="92" y="440"/>
                      <a:pt x="92" y="440"/>
                      <a:pt x="92" y="475"/>
                    </a:cubicBezTo>
                    <a:lnTo>
                      <a:pt x="92" y="680"/>
                    </a:lnTo>
                    <a:lnTo>
                      <a:pt x="64" y="708"/>
                    </a:lnTo>
                    <a:lnTo>
                      <a:pt x="0" y="708"/>
                    </a:lnTo>
                    <a:lnTo>
                      <a:pt x="0" y="765"/>
                    </a:lnTo>
                    <a:lnTo>
                      <a:pt x="64" y="765"/>
                    </a:lnTo>
                    <a:cubicBezTo>
                      <a:pt x="92" y="765"/>
                      <a:pt x="92" y="737"/>
                      <a:pt x="120" y="737"/>
                    </a:cubicBezTo>
                    <a:cubicBezTo>
                      <a:pt x="120" y="737"/>
                      <a:pt x="149" y="737"/>
                      <a:pt x="149" y="708"/>
                    </a:cubicBezTo>
                    <a:lnTo>
                      <a:pt x="149" y="652"/>
                    </a:lnTo>
                    <a:lnTo>
                      <a:pt x="149" y="475"/>
                    </a:lnTo>
                    <a:cubicBezTo>
                      <a:pt x="149" y="475"/>
                      <a:pt x="149" y="440"/>
                      <a:pt x="177" y="440"/>
                    </a:cubicBezTo>
                    <a:lnTo>
                      <a:pt x="177" y="411"/>
                    </a:lnTo>
                    <a:lnTo>
                      <a:pt x="241" y="411"/>
                    </a:lnTo>
                    <a:lnTo>
                      <a:pt x="241" y="355"/>
                    </a:lnTo>
                    <a:lnTo>
                      <a:pt x="177" y="355"/>
                    </a:lnTo>
                    <a:lnTo>
                      <a:pt x="177" y="326"/>
                    </a:lnTo>
                    <a:cubicBezTo>
                      <a:pt x="149" y="326"/>
                      <a:pt x="149" y="326"/>
                      <a:pt x="149" y="298"/>
                    </a:cubicBezTo>
                    <a:lnTo>
                      <a:pt x="149" y="121"/>
                    </a:lnTo>
                    <a:lnTo>
                      <a:pt x="149" y="58"/>
                    </a:lnTo>
                    <a:lnTo>
                      <a:pt x="120" y="29"/>
                    </a:lnTo>
                    <a:cubicBezTo>
                      <a:pt x="92" y="29"/>
                      <a:pt x="92"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5011825" y="2349450"/>
                <a:ext cx="5150" cy="19125"/>
              </a:xfrm>
              <a:custGeom>
                <a:avLst/>
                <a:gdLst/>
                <a:ahLst/>
                <a:cxnLst/>
                <a:rect l="l" t="t" r="r" b="b"/>
                <a:pathLst>
                  <a:path w="206" h="765" extrusionOk="0">
                    <a:moveTo>
                      <a:pt x="149" y="1"/>
                    </a:moveTo>
                    <a:cubicBezTo>
                      <a:pt x="86" y="57"/>
                      <a:pt x="57" y="114"/>
                      <a:pt x="29" y="178"/>
                    </a:cubicBezTo>
                    <a:cubicBezTo>
                      <a:pt x="1" y="234"/>
                      <a:pt x="1" y="319"/>
                      <a:pt x="1" y="383"/>
                    </a:cubicBezTo>
                    <a:cubicBezTo>
                      <a:pt x="1" y="439"/>
                      <a:pt x="1" y="531"/>
                      <a:pt x="29" y="588"/>
                    </a:cubicBezTo>
                    <a:cubicBezTo>
                      <a:pt x="57" y="645"/>
                      <a:pt x="86" y="708"/>
                      <a:pt x="149" y="765"/>
                    </a:cubicBezTo>
                    <a:lnTo>
                      <a:pt x="206" y="765"/>
                    </a:lnTo>
                    <a:cubicBezTo>
                      <a:pt x="178" y="737"/>
                      <a:pt x="149" y="673"/>
                      <a:pt x="149" y="645"/>
                    </a:cubicBezTo>
                    <a:cubicBezTo>
                      <a:pt x="114" y="616"/>
                      <a:pt x="86" y="560"/>
                      <a:pt x="86" y="531"/>
                    </a:cubicBezTo>
                    <a:lnTo>
                      <a:pt x="86" y="383"/>
                    </a:lnTo>
                    <a:lnTo>
                      <a:pt x="86" y="234"/>
                    </a:lnTo>
                    <a:cubicBezTo>
                      <a:pt x="86" y="206"/>
                      <a:pt x="114" y="142"/>
                      <a:pt x="149" y="114"/>
                    </a:cubicBezTo>
                    <a:cubicBezTo>
                      <a:pt x="149" y="86"/>
                      <a:pt x="178"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5019075" y="2349450"/>
                <a:ext cx="5350" cy="19125"/>
              </a:xfrm>
              <a:custGeom>
                <a:avLst/>
                <a:gdLst/>
                <a:ahLst/>
                <a:cxnLst/>
                <a:rect l="l" t="t" r="r" b="b"/>
                <a:pathLst>
                  <a:path w="214" h="765" extrusionOk="0">
                    <a:moveTo>
                      <a:pt x="149" y="1"/>
                    </a:moveTo>
                    <a:cubicBezTo>
                      <a:pt x="121" y="57"/>
                      <a:pt x="65" y="114"/>
                      <a:pt x="65" y="178"/>
                    </a:cubicBezTo>
                    <a:cubicBezTo>
                      <a:pt x="36" y="234"/>
                      <a:pt x="1" y="319"/>
                      <a:pt x="1" y="383"/>
                    </a:cubicBezTo>
                    <a:cubicBezTo>
                      <a:pt x="1" y="439"/>
                      <a:pt x="36" y="531"/>
                      <a:pt x="65" y="588"/>
                    </a:cubicBezTo>
                    <a:cubicBezTo>
                      <a:pt x="65" y="645"/>
                      <a:pt x="121" y="708"/>
                      <a:pt x="149" y="765"/>
                    </a:cubicBezTo>
                    <a:lnTo>
                      <a:pt x="213" y="765"/>
                    </a:lnTo>
                    <a:cubicBezTo>
                      <a:pt x="178" y="737"/>
                      <a:pt x="149" y="673"/>
                      <a:pt x="149" y="645"/>
                    </a:cubicBezTo>
                    <a:cubicBezTo>
                      <a:pt x="121" y="616"/>
                      <a:pt x="121" y="560"/>
                      <a:pt x="93" y="531"/>
                    </a:cubicBezTo>
                    <a:lnTo>
                      <a:pt x="93" y="383"/>
                    </a:lnTo>
                    <a:lnTo>
                      <a:pt x="93" y="234"/>
                    </a:lnTo>
                    <a:cubicBezTo>
                      <a:pt x="121" y="206"/>
                      <a:pt x="121" y="142"/>
                      <a:pt x="149" y="114"/>
                    </a:cubicBezTo>
                    <a:cubicBezTo>
                      <a:pt x="149" y="86"/>
                      <a:pt x="178" y="29"/>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5027225" y="2353875"/>
                <a:ext cx="2325" cy="11000"/>
              </a:xfrm>
              <a:custGeom>
                <a:avLst/>
                <a:gdLst/>
                <a:ahLst/>
                <a:cxnLst/>
                <a:rect l="l" t="t" r="r" b="b"/>
                <a:pathLst>
                  <a:path w="93" h="440" extrusionOk="0">
                    <a:moveTo>
                      <a:pt x="0" y="1"/>
                    </a:moveTo>
                    <a:lnTo>
                      <a:pt x="0" y="86"/>
                    </a:lnTo>
                    <a:lnTo>
                      <a:pt x="92" y="86"/>
                    </a:lnTo>
                    <a:lnTo>
                      <a:pt x="92" y="1"/>
                    </a:lnTo>
                    <a:close/>
                    <a:moveTo>
                      <a:pt x="0" y="354"/>
                    </a:moveTo>
                    <a:lnTo>
                      <a:pt x="0" y="439"/>
                    </a:lnTo>
                    <a:lnTo>
                      <a:pt x="92" y="439"/>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5036775" y="2350175"/>
                <a:ext cx="10450" cy="15400"/>
              </a:xfrm>
              <a:custGeom>
                <a:avLst/>
                <a:gdLst/>
                <a:ahLst/>
                <a:cxnLst/>
                <a:rect l="l" t="t" r="r" b="b"/>
                <a:pathLst>
                  <a:path w="418" h="616" extrusionOk="0">
                    <a:moveTo>
                      <a:pt x="212" y="57"/>
                    </a:moveTo>
                    <a:cubicBezTo>
                      <a:pt x="241" y="57"/>
                      <a:pt x="269" y="85"/>
                      <a:pt x="297" y="85"/>
                    </a:cubicBezTo>
                    <a:cubicBezTo>
                      <a:pt x="297" y="113"/>
                      <a:pt x="326" y="149"/>
                      <a:pt x="326" y="177"/>
                    </a:cubicBezTo>
                    <a:lnTo>
                      <a:pt x="326" y="290"/>
                    </a:lnTo>
                    <a:lnTo>
                      <a:pt x="326" y="326"/>
                    </a:lnTo>
                    <a:lnTo>
                      <a:pt x="326" y="439"/>
                    </a:lnTo>
                    <a:cubicBezTo>
                      <a:pt x="326" y="467"/>
                      <a:pt x="297" y="502"/>
                      <a:pt x="297" y="531"/>
                    </a:cubicBezTo>
                    <a:cubicBezTo>
                      <a:pt x="269" y="531"/>
                      <a:pt x="241" y="559"/>
                      <a:pt x="212" y="559"/>
                    </a:cubicBezTo>
                    <a:cubicBezTo>
                      <a:pt x="177" y="559"/>
                      <a:pt x="149" y="531"/>
                      <a:pt x="149" y="531"/>
                    </a:cubicBezTo>
                    <a:cubicBezTo>
                      <a:pt x="121" y="502"/>
                      <a:pt x="121" y="467"/>
                      <a:pt x="92" y="439"/>
                    </a:cubicBezTo>
                    <a:lnTo>
                      <a:pt x="92" y="326"/>
                    </a:lnTo>
                    <a:lnTo>
                      <a:pt x="92" y="290"/>
                    </a:lnTo>
                    <a:lnTo>
                      <a:pt x="92" y="177"/>
                    </a:lnTo>
                    <a:cubicBezTo>
                      <a:pt x="121" y="149"/>
                      <a:pt x="121" y="113"/>
                      <a:pt x="149" y="85"/>
                    </a:cubicBezTo>
                    <a:cubicBezTo>
                      <a:pt x="149" y="85"/>
                      <a:pt x="177" y="57"/>
                      <a:pt x="212" y="57"/>
                    </a:cubicBezTo>
                    <a:close/>
                    <a:moveTo>
                      <a:pt x="212" y="0"/>
                    </a:moveTo>
                    <a:cubicBezTo>
                      <a:pt x="177" y="0"/>
                      <a:pt x="149" y="0"/>
                      <a:pt x="121" y="28"/>
                    </a:cubicBezTo>
                    <a:cubicBezTo>
                      <a:pt x="92" y="28"/>
                      <a:pt x="92" y="57"/>
                      <a:pt x="64" y="57"/>
                    </a:cubicBezTo>
                    <a:cubicBezTo>
                      <a:pt x="64" y="85"/>
                      <a:pt x="36" y="113"/>
                      <a:pt x="36" y="177"/>
                    </a:cubicBezTo>
                    <a:cubicBezTo>
                      <a:pt x="36" y="205"/>
                      <a:pt x="0" y="262"/>
                      <a:pt x="0" y="326"/>
                    </a:cubicBezTo>
                    <a:cubicBezTo>
                      <a:pt x="0" y="382"/>
                      <a:pt x="36" y="410"/>
                      <a:pt x="36" y="467"/>
                    </a:cubicBezTo>
                    <a:cubicBezTo>
                      <a:pt x="36" y="502"/>
                      <a:pt x="64" y="531"/>
                      <a:pt x="64" y="559"/>
                    </a:cubicBezTo>
                    <a:cubicBezTo>
                      <a:pt x="92" y="559"/>
                      <a:pt x="92" y="587"/>
                      <a:pt x="121" y="587"/>
                    </a:cubicBezTo>
                    <a:cubicBezTo>
                      <a:pt x="149" y="616"/>
                      <a:pt x="177" y="616"/>
                      <a:pt x="212" y="616"/>
                    </a:cubicBezTo>
                    <a:cubicBezTo>
                      <a:pt x="241" y="616"/>
                      <a:pt x="269" y="616"/>
                      <a:pt x="297" y="587"/>
                    </a:cubicBezTo>
                    <a:cubicBezTo>
                      <a:pt x="326" y="587"/>
                      <a:pt x="354" y="559"/>
                      <a:pt x="354" y="559"/>
                    </a:cubicBezTo>
                    <a:cubicBezTo>
                      <a:pt x="389" y="531"/>
                      <a:pt x="389" y="502"/>
                      <a:pt x="418" y="467"/>
                    </a:cubicBezTo>
                    <a:lnTo>
                      <a:pt x="418" y="326"/>
                    </a:lnTo>
                    <a:lnTo>
                      <a:pt x="418" y="177"/>
                    </a:lnTo>
                    <a:cubicBezTo>
                      <a:pt x="389" y="113"/>
                      <a:pt x="389" y="85"/>
                      <a:pt x="354" y="57"/>
                    </a:cubicBezTo>
                    <a:cubicBezTo>
                      <a:pt x="354" y="57"/>
                      <a:pt x="326" y="28"/>
                      <a:pt x="297" y="28"/>
                    </a:cubicBezTo>
                    <a:cubicBezTo>
                      <a:pt x="269" y="0"/>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5049325" y="2349450"/>
                <a:ext cx="5150" cy="19125"/>
              </a:xfrm>
              <a:custGeom>
                <a:avLst/>
                <a:gdLst/>
                <a:ahLst/>
                <a:cxnLst/>
                <a:rect l="l" t="t" r="r" b="b"/>
                <a:pathLst>
                  <a:path w="206" h="765" extrusionOk="0">
                    <a:moveTo>
                      <a:pt x="1" y="1"/>
                    </a:moveTo>
                    <a:cubicBezTo>
                      <a:pt x="29" y="29"/>
                      <a:pt x="29" y="86"/>
                      <a:pt x="64" y="114"/>
                    </a:cubicBezTo>
                    <a:cubicBezTo>
                      <a:pt x="93" y="178"/>
                      <a:pt x="93" y="206"/>
                      <a:pt x="121" y="234"/>
                    </a:cubicBezTo>
                    <a:lnTo>
                      <a:pt x="121" y="383"/>
                    </a:lnTo>
                    <a:lnTo>
                      <a:pt x="121" y="531"/>
                    </a:lnTo>
                    <a:cubicBezTo>
                      <a:pt x="93" y="560"/>
                      <a:pt x="93" y="616"/>
                      <a:pt x="64" y="645"/>
                    </a:cubicBezTo>
                    <a:cubicBezTo>
                      <a:pt x="29" y="708"/>
                      <a:pt x="29" y="737"/>
                      <a:pt x="1" y="765"/>
                    </a:cubicBezTo>
                    <a:lnTo>
                      <a:pt x="64" y="765"/>
                    </a:lnTo>
                    <a:cubicBezTo>
                      <a:pt x="93" y="708"/>
                      <a:pt x="121" y="645"/>
                      <a:pt x="149" y="588"/>
                    </a:cubicBezTo>
                    <a:cubicBezTo>
                      <a:pt x="177" y="531"/>
                      <a:pt x="206" y="439"/>
                      <a:pt x="206" y="383"/>
                    </a:cubicBezTo>
                    <a:cubicBezTo>
                      <a:pt x="206" y="319"/>
                      <a:pt x="177" y="234"/>
                      <a:pt x="149" y="178"/>
                    </a:cubicBezTo>
                    <a:cubicBezTo>
                      <a:pt x="121" y="114"/>
                      <a:pt x="93" y="57"/>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5057450" y="2354600"/>
                <a:ext cx="10300" cy="10275"/>
              </a:xfrm>
              <a:custGeom>
                <a:avLst/>
                <a:gdLst/>
                <a:ahLst/>
                <a:cxnLst/>
                <a:rect l="l" t="t" r="r" b="b"/>
                <a:pathLst>
                  <a:path w="412" h="411" extrusionOk="0">
                    <a:moveTo>
                      <a:pt x="1" y="0"/>
                    </a:moveTo>
                    <a:lnTo>
                      <a:pt x="1" y="57"/>
                    </a:lnTo>
                    <a:lnTo>
                      <a:pt x="355" y="205"/>
                    </a:lnTo>
                    <a:lnTo>
                      <a:pt x="1" y="354"/>
                    </a:lnTo>
                    <a:lnTo>
                      <a:pt x="1" y="410"/>
                    </a:lnTo>
                    <a:lnTo>
                      <a:pt x="411" y="233"/>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5070025" y="2350875"/>
                <a:ext cx="3025" cy="5150"/>
              </a:xfrm>
              <a:custGeom>
                <a:avLst/>
                <a:gdLst/>
                <a:ahLst/>
                <a:cxnLst/>
                <a:rect l="l" t="t" r="r" b="b"/>
                <a:pathLst>
                  <a:path w="121" h="206" extrusionOk="0">
                    <a:moveTo>
                      <a:pt x="29" y="0"/>
                    </a:moveTo>
                    <a:lnTo>
                      <a:pt x="29" y="85"/>
                    </a:lnTo>
                    <a:lnTo>
                      <a:pt x="57" y="85"/>
                    </a:lnTo>
                    <a:lnTo>
                      <a:pt x="57" y="121"/>
                    </a:lnTo>
                    <a:cubicBezTo>
                      <a:pt x="57" y="149"/>
                      <a:pt x="57" y="149"/>
                      <a:pt x="29" y="149"/>
                    </a:cubicBezTo>
                    <a:cubicBezTo>
                      <a:pt x="29" y="149"/>
                      <a:pt x="29" y="177"/>
                      <a:pt x="0" y="177"/>
                    </a:cubicBezTo>
                    <a:lnTo>
                      <a:pt x="0" y="206"/>
                    </a:lnTo>
                    <a:cubicBezTo>
                      <a:pt x="29" y="206"/>
                      <a:pt x="29" y="206"/>
                      <a:pt x="57" y="177"/>
                    </a:cubicBezTo>
                    <a:cubicBezTo>
                      <a:pt x="57" y="177"/>
                      <a:pt x="85" y="177"/>
                      <a:pt x="85" y="149"/>
                    </a:cubicBezTo>
                    <a:cubicBezTo>
                      <a:pt x="85" y="121"/>
                      <a:pt x="121" y="85"/>
                      <a:pt x="121" y="57"/>
                    </a:cubicBez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5075150" y="2350875"/>
                <a:ext cx="2325" cy="5150"/>
              </a:xfrm>
              <a:custGeom>
                <a:avLst/>
                <a:gdLst/>
                <a:ahLst/>
                <a:cxnLst/>
                <a:rect l="l" t="t" r="r" b="b"/>
                <a:pathLst>
                  <a:path w="93" h="206" extrusionOk="0">
                    <a:moveTo>
                      <a:pt x="29" y="0"/>
                    </a:moveTo>
                    <a:lnTo>
                      <a:pt x="29" y="85"/>
                    </a:lnTo>
                    <a:lnTo>
                      <a:pt x="57" y="85"/>
                    </a:lnTo>
                    <a:lnTo>
                      <a:pt x="57" y="121"/>
                    </a:lnTo>
                    <a:cubicBezTo>
                      <a:pt x="57" y="149"/>
                      <a:pt x="29" y="149"/>
                      <a:pt x="29" y="149"/>
                    </a:cubicBezTo>
                    <a:cubicBezTo>
                      <a:pt x="29" y="149"/>
                      <a:pt x="29" y="177"/>
                      <a:pt x="0" y="177"/>
                    </a:cubicBezTo>
                    <a:lnTo>
                      <a:pt x="0" y="206"/>
                    </a:lnTo>
                    <a:cubicBezTo>
                      <a:pt x="29" y="206"/>
                      <a:pt x="29" y="206"/>
                      <a:pt x="57" y="177"/>
                    </a:cubicBezTo>
                    <a:cubicBezTo>
                      <a:pt x="57" y="177"/>
                      <a:pt x="92" y="177"/>
                      <a:pt x="92" y="149"/>
                    </a:cubicBezTo>
                    <a:lnTo>
                      <a:pt x="92" y="57"/>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5080975" y="2354600"/>
                <a:ext cx="10475" cy="10275"/>
              </a:xfrm>
              <a:custGeom>
                <a:avLst/>
                <a:gdLst/>
                <a:ahLst/>
                <a:cxnLst/>
                <a:rect l="l" t="t" r="r" b="b"/>
                <a:pathLst>
                  <a:path w="419" h="411" extrusionOk="0">
                    <a:moveTo>
                      <a:pt x="1" y="0"/>
                    </a:moveTo>
                    <a:lnTo>
                      <a:pt x="1" y="57"/>
                    </a:lnTo>
                    <a:lnTo>
                      <a:pt x="326" y="205"/>
                    </a:lnTo>
                    <a:lnTo>
                      <a:pt x="1" y="354"/>
                    </a:lnTo>
                    <a:lnTo>
                      <a:pt x="1" y="410"/>
                    </a:lnTo>
                    <a:lnTo>
                      <a:pt x="418" y="233"/>
                    </a:lnTo>
                    <a:lnTo>
                      <a:pt x="418"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5093550" y="2354600"/>
                <a:ext cx="10450" cy="10275"/>
              </a:xfrm>
              <a:custGeom>
                <a:avLst/>
                <a:gdLst/>
                <a:ahLst/>
                <a:cxnLst/>
                <a:rect l="l" t="t" r="r" b="b"/>
                <a:pathLst>
                  <a:path w="418" h="411" extrusionOk="0">
                    <a:moveTo>
                      <a:pt x="418" y="0"/>
                    </a:moveTo>
                    <a:lnTo>
                      <a:pt x="0" y="177"/>
                    </a:lnTo>
                    <a:lnTo>
                      <a:pt x="0" y="233"/>
                    </a:lnTo>
                    <a:lnTo>
                      <a:pt x="418" y="410"/>
                    </a:lnTo>
                    <a:lnTo>
                      <a:pt x="418" y="354"/>
                    </a:lnTo>
                    <a:lnTo>
                      <a:pt x="64" y="205"/>
                    </a:lnTo>
                    <a:lnTo>
                      <a:pt x="418" y="57"/>
                    </a:lnTo>
                    <a:lnTo>
                      <a:pt x="4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5111225" y="2349450"/>
                <a:ext cx="5150" cy="19125"/>
              </a:xfrm>
              <a:custGeom>
                <a:avLst/>
                <a:gdLst/>
                <a:ahLst/>
                <a:cxnLst/>
                <a:rect l="l" t="t" r="r" b="b"/>
                <a:pathLst>
                  <a:path w="206" h="765" extrusionOk="0">
                    <a:moveTo>
                      <a:pt x="1" y="1"/>
                    </a:moveTo>
                    <a:cubicBezTo>
                      <a:pt x="29" y="29"/>
                      <a:pt x="29" y="86"/>
                      <a:pt x="64" y="114"/>
                    </a:cubicBezTo>
                    <a:cubicBezTo>
                      <a:pt x="93" y="178"/>
                      <a:pt x="93" y="206"/>
                      <a:pt x="121" y="234"/>
                    </a:cubicBezTo>
                    <a:lnTo>
                      <a:pt x="121" y="383"/>
                    </a:lnTo>
                    <a:lnTo>
                      <a:pt x="121" y="531"/>
                    </a:lnTo>
                    <a:cubicBezTo>
                      <a:pt x="93" y="560"/>
                      <a:pt x="93" y="616"/>
                      <a:pt x="64" y="645"/>
                    </a:cubicBezTo>
                    <a:cubicBezTo>
                      <a:pt x="29" y="708"/>
                      <a:pt x="29" y="737"/>
                      <a:pt x="1" y="765"/>
                    </a:cubicBezTo>
                    <a:lnTo>
                      <a:pt x="64" y="765"/>
                    </a:lnTo>
                    <a:cubicBezTo>
                      <a:pt x="93" y="708"/>
                      <a:pt x="121" y="645"/>
                      <a:pt x="149" y="588"/>
                    </a:cubicBezTo>
                    <a:cubicBezTo>
                      <a:pt x="177" y="531"/>
                      <a:pt x="206" y="439"/>
                      <a:pt x="206" y="383"/>
                    </a:cubicBezTo>
                    <a:cubicBezTo>
                      <a:pt x="206" y="319"/>
                      <a:pt x="177" y="234"/>
                      <a:pt x="149" y="178"/>
                    </a:cubicBezTo>
                    <a:cubicBezTo>
                      <a:pt x="121" y="114"/>
                      <a:pt x="93" y="57"/>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5123075" y="2349450"/>
                <a:ext cx="5150" cy="19125"/>
              </a:xfrm>
              <a:custGeom>
                <a:avLst/>
                <a:gdLst/>
                <a:ahLst/>
                <a:cxnLst/>
                <a:rect l="l" t="t" r="r" b="b"/>
                <a:pathLst>
                  <a:path w="206" h="765" extrusionOk="0">
                    <a:moveTo>
                      <a:pt x="1" y="1"/>
                    </a:moveTo>
                    <a:cubicBezTo>
                      <a:pt x="29" y="29"/>
                      <a:pt x="57" y="86"/>
                      <a:pt x="57" y="114"/>
                    </a:cubicBezTo>
                    <a:cubicBezTo>
                      <a:pt x="85" y="178"/>
                      <a:pt x="85" y="206"/>
                      <a:pt x="121" y="234"/>
                    </a:cubicBezTo>
                    <a:lnTo>
                      <a:pt x="121" y="383"/>
                    </a:lnTo>
                    <a:lnTo>
                      <a:pt x="121" y="531"/>
                    </a:lnTo>
                    <a:cubicBezTo>
                      <a:pt x="85" y="560"/>
                      <a:pt x="85" y="616"/>
                      <a:pt x="57" y="645"/>
                    </a:cubicBezTo>
                    <a:cubicBezTo>
                      <a:pt x="57" y="708"/>
                      <a:pt x="29" y="737"/>
                      <a:pt x="1" y="765"/>
                    </a:cubicBezTo>
                    <a:lnTo>
                      <a:pt x="57" y="765"/>
                    </a:lnTo>
                    <a:cubicBezTo>
                      <a:pt x="85" y="708"/>
                      <a:pt x="149" y="645"/>
                      <a:pt x="177" y="588"/>
                    </a:cubicBezTo>
                    <a:cubicBezTo>
                      <a:pt x="177" y="531"/>
                      <a:pt x="206" y="439"/>
                      <a:pt x="206" y="383"/>
                    </a:cubicBezTo>
                    <a:cubicBezTo>
                      <a:pt x="206" y="319"/>
                      <a:pt x="177" y="234"/>
                      <a:pt x="177" y="178"/>
                    </a:cubicBezTo>
                    <a:cubicBezTo>
                      <a:pt x="149" y="114"/>
                      <a:pt x="85" y="57"/>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5011825" y="2423025"/>
                <a:ext cx="5150" cy="19300"/>
              </a:xfrm>
              <a:custGeom>
                <a:avLst/>
                <a:gdLst/>
                <a:ahLst/>
                <a:cxnLst/>
                <a:rect l="l" t="t" r="r" b="b"/>
                <a:pathLst>
                  <a:path w="206" h="772" extrusionOk="0">
                    <a:moveTo>
                      <a:pt x="149" y="1"/>
                    </a:moveTo>
                    <a:cubicBezTo>
                      <a:pt x="86" y="64"/>
                      <a:pt x="57" y="121"/>
                      <a:pt x="29" y="178"/>
                    </a:cubicBezTo>
                    <a:cubicBezTo>
                      <a:pt x="1" y="241"/>
                      <a:pt x="1" y="326"/>
                      <a:pt x="1" y="383"/>
                    </a:cubicBezTo>
                    <a:cubicBezTo>
                      <a:pt x="1" y="446"/>
                      <a:pt x="1" y="531"/>
                      <a:pt x="29" y="595"/>
                    </a:cubicBezTo>
                    <a:cubicBezTo>
                      <a:pt x="57" y="652"/>
                      <a:pt x="86" y="708"/>
                      <a:pt x="149" y="772"/>
                    </a:cubicBezTo>
                    <a:lnTo>
                      <a:pt x="206" y="772"/>
                    </a:lnTo>
                    <a:cubicBezTo>
                      <a:pt x="178" y="737"/>
                      <a:pt x="149" y="680"/>
                      <a:pt x="149" y="652"/>
                    </a:cubicBezTo>
                    <a:cubicBezTo>
                      <a:pt x="114" y="623"/>
                      <a:pt x="86" y="560"/>
                      <a:pt x="86" y="531"/>
                    </a:cubicBezTo>
                    <a:lnTo>
                      <a:pt x="86" y="383"/>
                    </a:lnTo>
                    <a:lnTo>
                      <a:pt x="86" y="241"/>
                    </a:lnTo>
                    <a:cubicBezTo>
                      <a:pt x="86" y="206"/>
                      <a:pt x="114" y="149"/>
                      <a:pt x="149" y="121"/>
                    </a:cubicBezTo>
                    <a:cubicBezTo>
                      <a:pt x="149" y="93"/>
                      <a:pt x="178"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5019075" y="2423025"/>
                <a:ext cx="5350" cy="19300"/>
              </a:xfrm>
              <a:custGeom>
                <a:avLst/>
                <a:gdLst/>
                <a:ahLst/>
                <a:cxnLst/>
                <a:rect l="l" t="t" r="r" b="b"/>
                <a:pathLst>
                  <a:path w="214" h="772" extrusionOk="0">
                    <a:moveTo>
                      <a:pt x="149" y="1"/>
                    </a:moveTo>
                    <a:cubicBezTo>
                      <a:pt x="121" y="64"/>
                      <a:pt x="65" y="121"/>
                      <a:pt x="65" y="178"/>
                    </a:cubicBezTo>
                    <a:cubicBezTo>
                      <a:pt x="36" y="241"/>
                      <a:pt x="1" y="326"/>
                      <a:pt x="1" y="383"/>
                    </a:cubicBezTo>
                    <a:cubicBezTo>
                      <a:pt x="1" y="446"/>
                      <a:pt x="36" y="531"/>
                      <a:pt x="65" y="595"/>
                    </a:cubicBezTo>
                    <a:cubicBezTo>
                      <a:pt x="65" y="652"/>
                      <a:pt x="121" y="708"/>
                      <a:pt x="149" y="772"/>
                    </a:cubicBezTo>
                    <a:lnTo>
                      <a:pt x="213" y="772"/>
                    </a:lnTo>
                    <a:cubicBezTo>
                      <a:pt x="178" y="737"/>
                      <a:pt x="149" y="680"/>
                      <a:pt x="149" y="652"/>
                    </a:cubicBezTo>
                    <a:cubicBezTo>
                      <a:pt x="121" y="623"/>
                      <a:pt x="121" y="560"/>
                      <a:pt x="93" y="531"/>
                    </a:cubicBezTo>
                    <a:lnTo>
                      <a:pt x="93" y="383"/>
                    </a:lnTo>
                    <a:lnTo>
                      <a:pt x="93" y="241"/>
                    </a:lnTo>
                    <a:cubicBezTo>
                      <a:pt x="121" y="206"/>
                      <a:pt x="121" y="149"/>
                      <a:pt x="149" y="121"/>
                    </a:cubicBezTo>
                    <a:cubicBezTo>
                      <a:pt x="149" y="93"/>
                      <a:pt x="178" y="29"/>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5027225" y="2427450"/>
                <a:ext cx="2325" cy="11175"/>
              </a:xfrm>
              <a:custGeom>
                <a:avLst/>
                <a:gdLst/>
                <a:ahLst/>
                <a:cxnLst/>
                <a:rect l="l" t="t" r="r" b="b"/>
                <a:pathLst>
                  <a:path w="93" h="447" extrusionOk="0">
                    <a:moveTo>
                      <a:pt x="0" y="1"/>
                    </a:moveTo>
                    <a:lnTo>
                      <a:pt x="0" y="93"/>
                    </a:lnTo>
                    <a:lnTo>
                      <a:pt x="92" y="93"/>
                    </a:lnTo>
                    <a:lnTo>
                      <a:pt x="92" y="1"/>
                    </a:lnTo>
                    <a:close/>
                    <a:moveTo>
                      <a:pt x="0" y="354"/>
                    </a:moveTo>
                    <a:lnTo>
                      <a:pt x="0" y="446"/>
                    </a:lnTo>
                    <a:lnTo>
                      <a:pt x="92" y="446"/>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5036775" y="2423750"/>
                <a:ext cx="10450" cy="15575"/>
              </a:xfrm>
              <a:custGeom>
                <a:avLst/>
                <a:gdLst/>
                <a:ahLst/>
                <a:cxnLst/>
                <a:rect l="l" t="t" r="r" b="b"/>
                <a:pathLst>
                  <a:path w="418" h="623" extrusionOk="0">
                    <a:moveTo>
                      <a:pt x="212" y="64"/>
                    </a:moveTo>
                    <a:cubicBezTo>
                      <a:pt x="241" y="64"/>
                      <a:pt x="269" y="92"/>
                      <a:pt x="297" y="92"/>
                    </a:cubicBezTo>
                    <a:cubicBezTo>
                      <a:pt x="297" y="120"/>
                      <a:pt x="326" y="149"/>
                      <a:pt x="326" y="177"/>
                    </a:cubicBezTo>
                    <a:lnTo>
                      <a:pt x="326" y="297"/>
                    </a:lnTo>
                    <a:lnTo>
                      <a:pt x="326" y="326"/>
                    </a:lnTo>
                    <a:lnTo>
                      <a:pt x="326" y="446"/>
                    </a:lnTo>
                    <a:cubicBezTo>
                      <a:pt x="326" y="474"/>
                      <a:pt x="297" y="502"/>
                      <a:pt x="297" y="531"/>
                    </a:cubicBezTo>
                    <a:cubicBezTo>
                      <a:pt x="269" y="531"/>
                      <a:pt x="241" y="566"/>
                      <a:pt x="212" y="566"/>
                    </a:cubicBezTo>
                    <a:cubicBezTo>
                      <a:pt x="177" y="566"/>
                      <a:pt x="149" y="531"/>
                      <a:pt x="149" y="531"/>
                    </a:cubicBezTo>
                    <a:cubicBezTo>
                      <a:pt x="121" y="502"/>
                      <a:pt x="121" y="474"/>
                      <a:pt x="92" y="446"/>
                    </a:cubicBezTo>
                    <a:lnTo>
                      <a:pt x="92" y="326"/>
                    </a:lnTo>
                    <a:lnTo>
                      <a:pt x="92" y="297"/>
                    </a:lnTo>
                    <a:lnTo>
                      <a:pt x="92" y="177"/>
                    </a:lnTo>
                    <a:cubicBezTo>
                      <a:pt x="121" y="149"/>
                      <a:pt x="121" y="120"/>
                      <a:pt x="149" y="92"/>
                    </a:cubicBezTo>
                    <a:cubicBezTo>
                      <a:pt x="149" y="92"/>
                      <a:pt x="177" y="64"/>
                      <a:pt x="212" y="64"/>
                    </a:cubicBezTo>
                    <a:close/>
                    <a:moveTo>
                      <a:pt x="212" y="0"/>
                    </a:moveTo>
                    <a:cubicBezTo>
                      <a:pt x="177" y="0"/>
                      <a:pt x="149" y="0"/>
                      <a:pt x="121" y="35"/>
                    </a:cubicBezTo>
                    <a:cubicBezTo>
                      <a:pt x="92" y="35"/>
                      <a:pt x="92" y="64"/>
                      <a:pt x="64" y="64"/>
                    </a:cubicBezTo>
                    <a:cubicBezTo>
                      <a:pt x="64" y="92"/>
                      <a:pt x="36" y="120"/>
                      <a:pt x="36" y="177"/>
                    </a:cubicBezTo>
                    <a:cubicBezTo>
                      <a:pt x="36" y="212"/>
                      <a:pt x="0" y="269"/>
                      <a:pt x="0" y="326"/>
                    </a:cubicBezTo>
                    <a:cubicBezTo>
                      <a:pt x="0" y="389"/>
                      <a:pt x="36" y="417"/>
                      <a:pt x="36" y="474"/>
                    </a:cubicBezTo>
                    <a:cubicBezTo>
                      <a:pt x="36" y="502"/>
                      <a:pt x="64" y="531"/>
                      <a:pt x="64" y="566"/>
                    </a:cubicBezTo>
                    <a:cubicBezTo>
                      <a:pt x="92" y="566"/>
                      <a:pt x="92" y="594"/>
                      <a:pt x="121" y="594"/>
                    </a:cubicBezTo>
                    <a:cubicBezTo>
                      <a:pt x="149" y="623"/>
                      <a:pt x="177" y="623"/>
                      <a:pt x="212" y="623"/>
                    </a:cubicBezTo>
                    <a:cubicBezTo>
                      <a:pt x="241" y="623"/>
                      <a:pt x="269" y="623"/>
                      <a:pt x="297" y="594"/>
                    </a:cubicBezTo>
                    <a:cubicBezTo>
                      <a:pt x="326" y="594"/>
                      <a:pt x="354" y="566"/>
                      <a:pt x="354" y="566"/>
                    </a:cubicBezTo>
                    <a:cubicBezTo>
                      <a:pt x="389" y="531"/>
                      <a:pt x="389" y="502"/>
                      <a:pt x="418" y="474"/>
                    </a:cubicBezTo>
                    <a:lnTo>
                      <a:pt x="418" y="326"/>
                    </a:lnTo>
                    <a:lnTo>
                      <a:pt x="418" y="177"/>
                    </a:lnTo>
                    <a:cubicBezTo>
                      <a:pt x="389" y="120"/>
                      <a:pt x="389" y="92"/>
                      <a:pt x="354" y="64"/>
                    </a:cubicBezTo>
                    <a:cubicBezTo>
                      <a:pt x="354" y="64"/>
                      <a:pt x="326" y="35"/>
                      <a:pt x="297" y="35"/>
                    </a:cubicBezTo>
                    <a:cubicBezTo>
                      <a:pt x="269" y="0"/>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5049325" y="2423025"/>
                <a:ext cx="5150" cy="19300"/>
              </a:xfrm>
              <a:custGeom>
                <a:avLst/>
                <a:gdLst/>
                <a:ahLst/>
                <a:cxnLst/>
                <a:rect l="l" t="t" r="r" b="b"/>
                <a:pathLst>
                  <a:path w="206" h="772" extrusionOk="0">
                    <a:moveTo>
                      <a:pt x="1" y="1"/>
                    </a:moveTo>
                    <a:cubicBezTo>
                      <a:pt x="29" y="29"/>
                      <a:pt x="29" y="93"/>
                      <a:pt x="64" y="121"/>
                    </a:cubicBezTo>
                    <a:cubicBezTo>
                      <a:pt x="93" y="178"/>
                      <a:pt x="93" y="206"/>
                      <a:pt x="121" y="241"/>
                    </a:cubicBezTo>
                    <a:lnTo>
                      <a:pt x="121" y="383"/>
                    </a:lnTo>
                    <a:lnTo>
                      <a:pt x="121" y="531"/>
                    </a:lnTo>
                    <a:cubicBezTo>
                      <a:pt x="93" y="560"/>
                      <a:pt x="93" y="623"/>
                      <a:pt x="64" y="652"/>
                    </a:cubicBezTo>
                    <a:cubicBezTo>
                      <a:pt x="29" y="708"/>
                      <a:pt x="29" y="737"/>
                      <a:pt x="1" y="772"/>
                    </a:cubicBezTo>
                    <a:lnTo>
                      <a:pt x="64" y="772"/>
                    </a:lnTo>
                    <a:cubicBezTo>
                      <a:pt x="93" y="708"/>
                      <a:pt x="121" y="652"/>
                      <a:pt x="149" y="595"/>
                    </a:cubicBezTo>
                    <a:cubicBezTo>
                      <a:pt x="177" y="531"/>
                      <a:pt x="206" y="446"/>
                      <a:pt x="206" y="383"/>
                    </a:cubicBezTo>
                    <a:cubicBezTo>
                      <a:pt x="206" y="326"/>
                      <a:pt x="177" y="241"/>
                      <a:pt x="149" y="178"/>
                    </a:cubicBezTo>
                    <a:cubicBezTo>
                      <a:pt x="121" y="121"/>
                      <a:pt x="93" y="64"/>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5057450" y="2428150"/>
                <a:ext cx="10300" cy="10475"/>
              </a:xfrm>
              <a:custGeom>
                <a:avLst/>
                <a:gdLst/>
                <a:ahLst/>
                <a:cxnLst/>
                <a:rect l="l" t="t" r="r" b="b"/>
                <a:pathLst>
                  <a:path w="412" h="419" extrusionOk="0">
                    <a:moveTo>
                      <a:pt x="1" y="1"/>
                    </a:moveTo>
                    <a:lnTo>
                      <a:pt x="1" y="65"/>
                    </a:lnTo>
                    <a:lnTo>
                      <a:pt x="355" y="213"/>
                    </a:lnTo>
                    <a:lnTo>
                      <a:pt x="1" y="355"/>
                    </a:lnTo>
                    <a:lnTo>
                      <a:pt x="1" y="418"/>
                    </a:lnTo>
                    <a:lnTo>
                      <a:pt x="411" y="241"/>
                    </a:lnTo>
                    <a:lnTo>
                      <a:pt x="411" y="17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5070025" y="2424625"/>
                <a:ext cx="3025" cy="5150"/>
              </a:xfrm>
              <a:custGeom>
                <a:avLst/>
                <a:gdLst/>
                <a:ahLst/>
                <a:cxnLst/>
                <a:rect l="l" t="t" r="r" b="b"/>
                <a:pathLst>
                  <a:path w="121" h="206" extrusionOk="0">
                    <a:moveTo>
                      <a:pt x="29" y="0"/>
                    </a:moveTo>
                    <a:lnTo>
                      <a:pt x="29" y="85"/>
                    </a:lnTo>
                    <a:lnTo>
                      <a:pt x="57" y="85"/>
                    </a:lnTo>
                    <a:lnTo>
                      <a:pt x="57" y="114"/>
                    </a:lnTo>
                    <a:cubicBezTo>
                      <a:pt x="57" y="142"/>
                      <a:pt x="57" y="142"/>
                      <a:pt x="29" y="142"/>
                    </a:cubicBezTo>
                    <a:cubicBezTo>
                      <a:pt x="29" y="142"/>
                      <a:pt x="29" y="177"/>
                      <a:pt x="0" y="177"/>
                    </a:cubicBezTo>
                    <a:lnTo>
                      <a:pt x="0" y="206"/>
                    </a:lnTo>
                    <a:cubicBezTo>
                      <a:pt x="29" y="206"/>
                      <a:pt x="29" y="206"/>
                      <a:pt x="57" y="177"/>
                    </a:cubicBezTo>
                    <a:cubicBezTo>
                      <a:pt x="57" y="177"/>
                      <a:pt x="85" y="177"/>
                      <a:pt x="85" y="142"/>
                    </a:cubicBezTo>
                    <a:cubicBezTo>
                      <a:pt x="85" y="114"/>
                      <a:pt x="121" y="85"/>
                      <a:pt x="121" y="57"/>
                    </a:cubicBez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5075150" y="2424625"/>
                <a:ext cx="2325" cy="5150"/>
              </a:xfrm>
              <a:custGeom>
                <a:avLst/>
                <a:gdLst/>
                <a:ahLst/>
                <a:cxnLst/>
                <a:rect l="l" t="t" r="r" b="b"/>
                <a:pathLst>
                  <a:path w="93" h="206" extrusionOk="0">
                    <a:moveTo>
                      <a:pt x="29" y="0"/>
                    </a:moveTo>
                    <a:lnTo>
                      <a:pt x="29" y="85"/>
                    </a:lnTo>
                    <a:lnTo>
                      <a:pt x="57" y="85"/>
                    </a:lnTo>
                    <a:lnTo>
                      <a:pt x="57" y="114"/>
                    </a:lnTo>
                    <a:cubicBezTo>
                      <a:pt x="57" y="142"/>
                      <a:pt x="29" y="142"/>
                      <a:pt x="29" y="142"/>
                    </a:cubicBezTo>
                    <a:cubicBezTo>
                      <a:pt x="29" y="142"/>
                      <a:pt x="29" y="177"/>
                      <a:pt x="0" y="177"/>
                    </a:cubicBezTo>
                    <a:lnTo>
                      <a:pt x="0" y="206"/>
                    </a:lnTo>
                    <a:cubicBezTo>
                      <a:pt x="29" y="206"/>
                      <a:pt x="29" y="206"/>
                      <a:pt x="57" y="177"/>
                    </a:cubicBezTo>
                    <a:cubicBezTo>
                      <a:pt x="57" y="177"/>
                      <a:pt x="92" y="177"/>
                      <a:pt x="92" y="142"/>
                    </a:cubicBezTo>
                    <a:lnTo>
                      <a:pt x="92" y="57"/>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5080975" y="2428150"/>
                <a:ext cx="10475" cy="10475"/>
              </a:xfrm>
              <a:custGeom>
                <a:avLst/>
                <a:gdLst/>
                <a:ahLst/>
                <a:cxnLst/>
                <a:rect l="l" t="t" r="r" b="b"/>
                <a:pathLst>
                  <a:path w="419" h="419" extrusionOk="0">
                    <a:moveTo>
                      <a:pt x="1" y="1"/>
                    </a:moveTo>
                    <a:lnTo>
                      <a:pt x="1" y="65"/>
                    </a:lnTo>
                    <a:lnTo>
                      <a:pt x="326" y="213"/>
                    </a:lnTo>
                    <a:lnTo>
                      <a:pt x="1" y="355"/>
                    </a:lnTo>
                    <a:lnTo>
                      <a:pt x="1" y="418"/>
                    </a:lnTo>
                    <a:lnTo>
                      <a:pt x="418" y="241"/>
                    </a:lnTo>
                    <a:lnTo>
                      <a:pt x="418" y="17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5093550" y="2428150"/>
                <a:ext cx="10450" cy="10475"/>
              </a:xfrm>
              <a:custGeom>
                <a:avLst/>
                <a:gdLst/>
                <a:ahLst/>
                <a:cxnLst/>
                <a:rect l="l" t="t" r="r" b="b"/>
                <a:pathLst>
                  <a:path w="418" h="419" extrusionOk="0">
                    <a:moveTo>
                      <a:pt x="418" y="1"/>
                    </a:moveTo>
                    <a:lnTo>
                      <a:pt x="0" y="178"/>
                    </a:lnTo>
                    <a:lnTo>
                      <a:pt x="0" y="241"/>
                    </a:lnTo>
                    <a:lnTo>
                      <a:pt x="418" y="418"/>
                    </a:lnTo>
                    <a:lnTo>
                      <a:pt x="418" y="355"/>
                    </a:lnTo>
                    <a:lnTo>
                      <a:pt x="64" y="213"/>
                    </a:lnTo>
                    <a:lnTo>
                      <a:pt x="418" y="65"/>
                    </a:lnTo>
                    <a:lnTo>
                      <a:pt x="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5111225" y="2423025"/>
                <a:ext cx="5150" cy="19300"/>
              </a:xfrm>
              <a:custGeom>
                <a:avLst/>
                <a:gdLst/>
                <a:ahLst/>
                <a:cxnLst/>
                <a:rect l="l" t="t" r="r" b="b"/>
                <a:pathLst>
                  <a:path w="206" h="772" extrusionOk="0">
                    <a:moveTo>
                      <a:pt x="1" y="1"/>
                    </a:moveTo>
                    <a:cubicBezTo>
                      <a:pt x="29" y="29"/>
                      <a:pt x="29" y="93"/>
                      <a:pt x="64" y="121"/>
                    </a:cubicBezTo>
                    <a:cubicBezTo>
                      <a:pt x="93" y="178"/>
                      <a:pt x="93" y="206"/>
                      <a:pt x="121" y="241"/>
                    </a:cubicBezTo>
                    <a:lnTo>
                      <a:pt x="121" y="383"/>
                    </a:lnTo>
                    <a:lnTo>
                      <a:pt x="121" y="531"/>
                    </a:lnTo>
                    <a:cubicBezTo>
                      <a:pt x="93" y="560"/>
                      <a:pt x="93" y="623"/>
                      <a:pt x="64" y="652"/>
                    </a:cubicBezTo>
                    <a:cubicBezTo>
                      <a:pt x="29" y="708"/>
                      <a:pt x="29" y="737"/>
                      <a:pt x="1" y="772"/>
                    </a:cubicBezTo>
                    <a:lnTo>
                      <a:pt x="64" y="772"/>
                    </a:lnTo>
                    <a:cubicBezTo>
                      <a:pt x="93" y="708"/>
                      <a:pt x="121" y="652"/>
                      <a:pt x="149" y="595"/>
                    </a:cubicBezTo>
                    <a:cubicBezTo>
                      <a:pt x="177" y="531"/>
                      <a:pt x="206" y="446"/>
                      <a:pt x="206" y="383"/>
                    </a:cubicBezTo>
                    <a:cubicBezTo>
                      <a:pt x="206" y="326"/>
                      <a:pt x="177" y="241"/>
                      <a:pt x="149" y="178"/>
                    </a:cubicBezTo>
                    <a:cubicBezTo>
                      <a:pt x="121" y="121"/>
                      <a:pt x="93" y="64"/>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5123075" y="2423025"/>
                <a:ext cx="5150" cy="19300"/>
              </a:xfrm>
              <a:custGeom>
                <a:avLst/>
                <a:gdLst/>
                <a:ahLst/>
                <a:cxnLst/>
                <a:rect l="l" t="t" r="r" b="b"/>
                <a:pathLst>
                  <a:path w="206" h="772" extrusionOk="0">
                    <a:moveTo>
                      <a:pt x="1" y="1"/>
                    </a:moveTo>
                    <a:cubicBezTo>
                      <a:pt x="29" y="29"/>
                      <a:pt x="57" y="93"/>
                      <a:pt x="57" y="121"/>
                    </a:cubicBezTo>
                    <a:cubicBezTo>
                      <a:pt x="85" y="178"/>
                      <a:pt x="85" y="206"/>
                      <a:pt x="121" y="241"/>
                    </a:cubicBezTo>
                    <a:lnTo>
                      <a:pt x="121" y="383"/>
                    </a:lnTo>
                    <a:lnTo>
                      <a:pt x="121" y="531"/>
                    </a:lnTo>
                    <a:cubicBezTo>
                      <a:pt x="85" y="560"/>
                      <a:pt x="85" y="623"/>
                      <a:pt x="57" y="652"/>
                    </a:cubicBezTo>
                    <a:cubicBezTo>
                      <a:pt x="57" y="708"/>
                      <a:pt x="29" y="737"/>
                      <a:pt x="1" y="772"/>
                    </a:cubicBezTo>
                    <a:lnTo>
                      <a:pt x="57" y="772"/>
                    </a:lnTo>
                    <a:cubicBezTo>
                      <a:pt x="85" y="708"/>
                      <a:pt x="149" y="652"/>
                      <a:pt x="177" y="595"/>
                    </a:cubicBezTo>
                    <a:cubicBezTo>
                      <a:pt x="177" y="531"/>
                      <a:pt x="206" y="446"/>
                      <a:pt x="206" y="383"/>
                    </a:cubicBezTo>
                    <a:cubicBezTo>
                      <a:pt x="206" y="326"/>
                      <a:pt x="177" y="241"/>
                      <a:pt x="177" y="178"/>
                    </a:cubicBezTo>
                    <a:cubicBezTo>
                      <a:pt x="149" y="121"/>
                      <a:pt x="85" y="64"/>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5033225" y="2389250"/>
                <a:ext cx="9575" cy="10275"/>
              </a:xfrm>
              <a:custGeom>
                <a:avLst/>
                <a:gdLst/>
                <a:ahLst/>
                <a:cxnLst/>
                <a:rect l="l" t="t" r="r" b="b"/>
                <a:pathLst>
                  <a:path w="383" h="411" extrusionOk="0">
                    <a:moveTo>
                      <a:pt x="383" y="1"/>
                    </a:moveTo>
                    <a:lnTo>
                      <a:pt x="1" y="177"/>
                    </a:lnTo>
                    <a:lnTo>
                      <a:pt x="1" y="234"/>
                    </a:lnTo>
                    <a:lnTo>
                      <a:pt x="383" y="411"/>
                    </a:lnTo>
                    <a:lnTo>
                      <a:pt x="383" y="354"/>
                    </a:lnTo>
                    <a:lnTo>
                      <a:pt x="57" y="206"/>
                    </a:lnTo>
                    <a:lnTo>
                      <a:pt x="383" y="57"/>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5045600" y="2384825"/>
                <a:ext cx="10475" cy="15425"/>
              </a:xfrm>
              <a:custGeom>
                <a:avLst/>
                <a:gdLst/>
                <a:ahLst/>
                <a:cxnLst/>
                <a:rect l="l" t="t" r="r" b="b"/>
                <a:pathLst>
                  <a:path w="419" h="617" extrusionOk="0">
                    <a:moveTo>
                      <a:pt x="213" y="57"/>
                    </a:moveTo>
                    <a:cubicBezTo>
                      <a:pt x="242" y="57"/>
                      <a:pt x="270" y="86"/>
                      <a:pt x="298" y="86"/>
                    </a:cubicBezTo>
                    <a:cubicBezTo>
                      <a:pt x="298" y="114"/>
                      <a:pt x="326" y="142"/>
                      <a:pt x="326" y="178"/>
                    </a:cubicBezTo>
                    <a:lnTo>
                      <a:pt x="326" y="291"/>
                    </a:lnTo>
                    <a:lnTo>
                      <a:pt x="326" y="319"/>
                    </a:lnTo>
                    <a:lnTo>
                      <a:pt x="326" y="439"/>
                    </a:lnTo>
                    <a:cubicBezTo>
                      <a:pt x="326" y="468"/>
                      <a:pt x="298" y="496"/>
                      <a:pt x="298" y="531"/>
                    </a:cubicBezTo>
                    <a:cubicBezTo>
                      <a:pt x="270" y="531"/>
                      <a:pt x="242" y="560"/>
                      <a:pt x="213" y="560"/>
                    </a:cubicBezTo>
                    <a:cubicBezTo>
                      <a:pt x="178" y="560"/>
                      <a:pt x="150" y="531"/>
                      <a:pt x="121" y="531"/>
                    </a:cubicBezTo>
                    <a:cubicBezTo>
                      <a:pt x="121" y="496"/>
                      <a:pt x="93" y="468"/>
                      <a:pt x="93" y="439"/>
                    </a:cubicBezTo>
                    <a:lnTo>
                      <a:pt x="93" y="319"/>
                    </a:lnTo>
                    <a:lnTo>
                      <a:pt x="93" y="291"/>
                    </a:lnTo>
                    <a:lnTo>
                      <a:pt x="93" y="178"/>
                    </a:lnTo>
                    <a:cubicBezTo>
                      <a:pt x="93" y="142"/>
                      <a:pt x="121" y="114"/>
                      <a:pt x="121" y="86"/>
                    </a:cubicBezTo>
                    <a:cubicBezTo>
                      <a:pt x="150" y="86"/>
                      <a:pt x="178" y="57"/>
                      <a:pt x="213" y="57"/>
                    </a:cubicBezTo>
                    <a:close/>
                    <a:moveTo>
                      <a:pt x="213" y="1"/>
                    </a:moveTo>
                    <a:cubicBezTo>
                      <a:pt x="178" y="1"/>
                      <a:pt x="150" y="1"/>
                      <a:pt x="121" y="29"/>
                    </a:cubicBezTo>
                    <a:cubicBezTo>
                      <a:pt x="93" y="29"/>
                      <a:pt x="93" y="57"/>
                      <a:pt x="65" y="57"/>
                    </a:cubicBezTo>
                    <a:cubicBezTo>
                      <a:pt x="36" y="86"/>
                      <a:pt x="36" y="114"/>
                      <a:pt x="36" y="178"/>
                    </a:cubicBezTo>
                    <a:cubicBezTo>
                      <a:pt x="1" y="206"/>
                      <a:pt x="1" y="234"/>
                      <a:pt x="1" y="291"/>
                    </a:cubicBezTo>
                    <a:cubicBezTo>
                      <a:pt x="1" y="354"/>
                      <a:pt x="1" y="411"/>
                      <a:pt x="36" y="439"/>
                    </a:cubicBezTo>
                    <a:cubicBezTo>
                      <a:pt x="36" y="496"/>
                      <a:pt x="36" y="531"/>
                      <a:pt x="65" y="560"/>
                    </a:cubicBezTo>
                    <a:cubicBezTo>
                      <a:pt x="93" y="560"/>
                      <a:pt x="93" y="588"/>
                      <a:pt x="121" y="588"/>
                    </a:cubicBezTo>
                    <a:cubicBezTo>
                      <a:pt x="150" y="616"/>
                      <a:pt x="178" y="616"/>
                      <a:pt x="213" y="616"/>
                    </a:cubicBezTo>
                    <a:cubicBezTo>
                      <a:pt x="242" y="616"/>
                      <a:pt x="270" y="616"/>
                      <a:pt x="298" y="588"/>
                    </a:cubicBezTo>
                    <a:cubicBezTo>
                      <a:pt x="326" y="588"/>
                      <a:pt x="326" y="560"/>
                      <a:pt x="355" y="560"/>
                    </a:cubicBezTo>
                    <a:cubicBezTo>
                      <a:pt x="390" y="531"/>
                      <a:pt x="390" y="496"/>
                      <a:pt x="390" y="439"/>
                    </a:cubicBezTo>
                    <a:cubicBezTo>
                      <a:pt x="418" y="411"/>
                      <a:pt x="418" y="354"/>
                      <a:pt x="418" y="291"/>
                    </a:cubicBezTo>
                    <a:cubicBezTo>
                      <a:pt x="418" y="234"/>
                      <a:pt x="418" y="206"/>
                      <a:pt x="390" y="178"/>
                    </a:cubicBezTo>
                    <a:cubicBezTo>
                      <a:pt x="390" y="114"/>
                      <a:pt x="390" y="86"/>
                      <a:pt x="355" y="57"/>
                    </a:cubicBezTo>
                    <a:cubicBezTo>
                      <a:pt x="326" y="57"/>
                      <a:pt x="326" y="29"/>
                      <a:pt x="298" y="29"/>
                    </a:cubicBezTo>
                    <a:cubicBezTo>
                      <a:pt x="270" y="1"/>
                      <a:pt x="242"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5058175" y="2385550"/>
                <a:ext cx="8850" cy="13975"/>
              </a:xfrm>
              <a:custGeom>
                <a:avLst/>
                <a:gdLst/>
                <a:ahLst/>
                <a:cxnLst/>
                <a:rect l="l" t="t" r="r" b="b"/>
                <a:pathLst>
                  <a:path w="354" h="559" extrusionOk="0">
                    <a:moveTo>
                      <a:pt x="205" y="0"/>
                    </a:moveTo>
                    <a:cubicBezTo>
                      <a:pt x="177" y="0"/>
                      <a:pt x="149" y="28"/>
                      <a:pt x="149" y="28"/>
                    </a:cubicBezTo>
                    <a:cubicBezTo>
                      <a:pt x="121" y="28"/>
                      <a:pt x="92" y="28"/>
                      <a:pt x="64" y="57"/>
                    </a:cubicBezTo>
                    <a:lnTo>
                      <a:pt x="0" y="57"/>
                    </a:lnTo>
                    <a:lnTo>
                      <a:pt x="0" y="113"/>
                    </a:lnTo>
                    <a:lnTo>
                      <a:pt x="149" y="113"/>
                    </a:lnTo>
                    <a:lnTo>
                      <a:pt x="149" y="502"/>
                    </a:lnTo>
                    <a:lnTo>
                      <a:pt x="0" y="502"/>
                    </a:lnTo>
                    <a:lnTo>
                      <a:pt x="0" y="559"/>
                    </a:lnTo>
                    <a:lnTo>
                      <a:pt x="354" y="559"/>
                    </a:lnTo>
                    <a:lnTo>
                      <a:pt x="354" y="502"/>
                    </a:lnTo>
                    <a:lnTo>
                      <a:pt x="241" y="502"/>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5073725" y="2384825"/>
                <a:ext cx="9575" cy="15425"/>
              </a:xfrm>
              <a:custGeom>
                <a:avLst/>
                <a:gdLst/>
                <a:ahLst/>
                <a:cxnLst/>
                <a:rect l="l" t="t" r="r" b="b"/>
                <a:pathLst>
                  <a:path w="383" h="617" extrusionOk="0">
                    <a:moveTo>
                      <a:pt x="206" y="57"/>
                    </a:moveTo>
                    <a:cubicBezTo>
                      <a:pt x="234" y="57"/>
                      <a:pt x="263" y="86"/>
                      <a:pt x="263" y="86"/>
                    </a:cubicBezTo>
                    <a:cubicBezTo>
                      <a:pt x="291" y="114"/>
                      <a:pt x="291" y="142"/>
                      <a:pt x="291" y="178"/>
                    </a:cubicBezTo>
                    <a:cubicBezTo>
                      <a:pt x="326" y="206"/>
                      <a:pt x="326" y="234"/>
                      <a:pt x="326" y="291"/>
                    </a:cubicBezTo>
                    <a:lnTo>
                      <a:pt x="326" y="319"/>
                    </a:lnTo>
                    <a:cubicBezTo>
                      <a:pt x="326" y="383"/>
                      <a:pt x="326" y="411"/>
                      <a:pt x="291" y="439"/>
                    </a:cubicBezTo>
                    <a:cubicBezTo>
                      <a:pt x="291" y="468"/>
                      <a:pt x="291" y="496"/>
                      <a:pt x="263" y="531"/>
                    </a:cubicBezTo>
                    <a:cubicBezTo>
                      <a:pt x="263" y="531"/>
                      <a:pt x="234" y="560"/>
                      <a:pt x="206" y="560"/>
                    </a:cubicBezTo>
                    <a:cubicBezTo>
                      <a:pt x="149" y="560"/>
                      <a:pt x="149" y="531"/>
                      <a:pt x="114" y="531"/>
                    </a:cubicBezTo>
                    <a:cubicBezTo>
                      <a:pt x="86" y="496"/>
                      <a:pt x="86" y="468"/>
                      <a:pt x="86" y="439"/>
                    </a:cubicBezTo>
                    <a:cubicBezTo>
                      <a:pt x="57" y="411"/>
                      <a:pt x="57" y="383"/>
                      <a:pt x="57" y="319"/>
                    </a:cubicBezTo>
                    <a:lnTo>
                      <a:pt x="57" y="291"/>
                    </a:lnTo>
                    <a:cubicBezTo>
                      <a:pt x="57" y="234"/>
                      <a:pt x="57" y="206"/>
                      <a:pt x="86" y="178"/>
                    </a:cubicBezTo>
                    <a:cubicBezTo>
                      <a:pt x="86" y="142"/>
                      <a:pt x="86" y="114"/>
                      <a:pt x="114" y="86"/>
                    </a:cubicBezTo>
                    <a:cubicBezTo>
                      <a:pt x="149" y="86"/>
                      <a:pt x="149" y="57"/>
                      <a:pt x="206" y="57"/>
                    </a:cubicBezTo>
                    <a:close/>
                    <a:moveTo>
                      <a:pt x="206" y="1"/>
                    </a:moveTo>
                    <a:cubicBezTo>
                      <a:pt x="149" y="1"/>
                      <a:pt x="149" y="1"/>
                      <a:pt x="114" y="29"/>
                    </a:cubicBezTo>
                    <a:cubicBezTo>
                      <a:pt x="86" y="29"/>
                      <a:pt x="57" y="57"/>
                      <a:pt x="57" y="57"/>
                    </a:cubicBezTo>
                    <a:cubicBezTo>
                      <a:pt x="29" y="86"/>
                      <a:pt x="1" y="114"/>
                      <a:pt x="1" y="178"/>
                    </a:cubicBezTo>
                    <a:lnTo>
                      <a:pt x="1" y="291"/>
                    </a:lnTo>
                    <a:lnTo>
                      <a:pt x="1" y="439"/>
                    </a:lnTo>
                    <a:cubicBezTo>
                      <a:pt x="1" y="496"/>
                      <a:pt x="29" y="531"/>
                      <a:pt x="57" y="560"/>
                    </a:cubicBezTo>
                    <a:cubicBezTo>
                      <a:pt x="57" y="560"/>
                      <a:pt x="86" y="588"/>
                      <a:pt x="114" y="588"/>
                    </a:cubicBezTo>
                    <a:cubicBezTo>
                      <a:pt x="149" y="616"/>
                      <a:pt x="149" y="616"/>
                      <a:pt x="206" y="616"/>
                    </a:cubicBezTo>
                    <a:cubicBezTo>
                      <a:pt x="234" y="616"/>
                      <a:pt x="263" y="616"/>
                      <a:pt x="263" y="588"/>
                    </a:cubicBezTo>
                    <a:cubicBezTo>
                      <a:pt x="291" y="588"/>
                      <a:pt x="326" y="560"/>
                      <a:pt x="355" y="560"/>
                    </a:cubicBezTo>
                    <a:cubicBezTo>
                      <a:pt x="355" y="531"/>
                      <a:pt x="383" y="496"/>
                      <a:pt x="383" y="439"/>
                    </a:cubicBezTo>
                    <a:lnTo>
                      <a:pt x="383" y="291"/>
                    </a:lnTo>
                    <a:lnTo>
                      <a:pt x="383" y="178"/>
                    </a:lnTo>
                    <a:cubicBezTo>
                      <a:pt x="383" y="114"/>
                      <a:pt x="355" y="86"/>
                      <a:pt x="355" y="57"/>
                    </a:cubicBezTo>
                    <a:cubicBezTo>
                      <a:pt x="326" y="57"/>
                      <a:pt x="291" y="29"/>
                      <a:pt x="263"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5085400" y="2384825"/>
                <a:ext cx="10475" cy="15425"/>
              </a:xfrm>
              <a:custGeom>
                <a:avLst/>
                <a:gdLst/>
                <a:ahLst/>
                <a:cxnLst/>
                <a:rect l="l" t="t" r="r" b="b"/>
                <a:pathLst>
                  <a:path w="419" h="617" extrusionOk="0">
                    <a:moveTo>
                      <a:pt x="213" y="57"/>
                    </a:moveTo>
                    <a:cubicBezTo>
                      <a:pt x="241" y="57"/>
                      <a:pt x="270" y="86"/>
                      <a:pt x="298" y="86"/>
                    </a:cubicBezTo>
                    <a:cubicBezTo>
                      <a:pt x="298" y="114"/>
                      <a:pt x="326" y="142"/>
                      <a:pt x="326" y="178"/>
                    </a:cubicBezTo>
                    <a:lnTo>
                      <a:pt x="326" y="291"/>
                    </a:lnTo>
                    <a:lnTo>
                      <a:pt x="326" y="319"/>
                    </a:lnTo>
                    <a:lnTo>
                      <a:pt x="326" y="439"/>
                    </a:lnTo>
                    <a:cubicBezTo>
                      <a:pt x="326" y="468"/>
                      <a:pt x="298" y="496"/>
                      <a:pt x="298" y="531"/>
                    </a:cubicBezTo>
                    <a:cubicBezTo>
                      <a:pt x="270" y="531"/>
                      <a:pt x="241" y="560"/>
                      <a:pt x="213" y="560"/>
                    </a:cubicBezTo>
                    <a:cubicBezTo>
                      <a:pt x="178" y="560"/>
                      <a:pt x="149" y="531"/>
                      <a:pt x="149" y="531"/>
                    </a:cubicBezTo>
                    <a:cubicBezTo>
                      <a:pt x="121" y="496"/>
                      <a:pt x="93" y="468"/>
                      <a:pt x="93" y="439"/>
                    </a:cubicBezTo>
                    <a:lnTo>
                      <a:pt x="93" y="319"/>
                    </a:lnTo>
                    <a:lnTo>
                      <a:pt x="93" y="291"/>
                    </a:lnTo>
                    <a:lnTo>
                      <a:pt x="93" y="178"/>
                    </a:lnTo>
                    <a:cubicBezTo>
                      <a:pt x="93" y="142"/>
                      <a:pt x="121" y="114"/>
                      <a:pt x="149" y="86"/>
                    </a:cubicBezTo>
                    <a:cubicBezTo>
                      <a:pt x="149" y="86"/>
                      <a:pt x="178" y="57"/>
                      <a:pt x="213" y="57"/>
                    </a:cubicBezTo>
                    <a:close/>
                    <a:moveTo>
                      <a:pt x="213" y="1"/>
                    </a:moveTo>
                    <a:cubicBezTo>
                      <a:pt x="178" y="1"/>
                      <a:pt x="149" y="1"/>
                      <a:pt x="121" y="29"/>
                    </a:cubicBezTo>
                    <a:cubicBezTo>
                      <a:pt x="93" y="29"/>
                      <a:pt x="93" y="57"/>
                      <a:pt x="64" y="57"/>
                    </a:cubicBezTo>
                    <a:cubicBezTo>
                      <a:pt x="36" y="86"/>
                      <a:pt x="36" y="114"/>
                      <a:pt x="36" y="178"/>
                    </a:cubicBezTo>
                    <a:cubicBezTo>
                      <a:pt x="1" y="206"/>
                      <a:pt x="1" y="234"/>
                      <a:pt x="1" y="291"/>
                    </a:cubicBezTo>
                    <a:cubicBezTo>
                      <a:pt x="1" y="354"/>
                      <a:pt x="1" y="411"/>
                      <a:pt x="36" y="439"/>
                    </a:cubicBezTo>
                    <a:cubicBezTo>
                      <a:pt x="36" y="496"/>
                      <a:pt x="36" y="531"/>
                      <a:pt x="64" y="560"/>
                    </a:cubicBezTo>
                    <a:cubicBezTo>
                      <a:pt x="93" y="560"/>
                      <a:pt x="93" y="588"/>
                      <a:pt x="121" y="588"/>
                    </a:cubicBezTo>
                    <a:cubicBezTo>
                      <a:pt x="149" y="616"/>
                      <a:pt x="178" y="616"/>
                      <a:pt x="213" y="616"/>
                    </a:cubicBezTo>
                    <a:cubicBezTo>
                      <a:pt x="241" y="616"/>
                      <a:pt x="270" y="616"/>
                      <a:pt x="298" y="588"/>
                    </a:cubicBezTo>
                    <a:cubicBezTo>
                      <a:pt x="326" y="588"/>
                      <a:pt x="326" y="560"/>
                      <a:pt x="354" y="560"/>
                    </a:cubicBezTo>
                    <a:cubicBezTo>
                      <a:pt x="390" y="531"/>
                      <a:pt x="390" y="496"/>
                      <a:pt x="390" y="439"/>
                    </a:cubicBezTo>
                    <a:cubicBezTo>
                      <a:pt x="418" y="411"/>
                      <a:pt x="418" y="354"/>
                      <a:pt x="418" y="291"/>
                    </a:cubicBezTo>
                    <a:cubicBezTo>
                      <a:pt x="418" y="234"/>
                      <a:pt x="418" y="206"/>
                      <a:pt x="390" y="178"/>
                    </a:cubicBezTo>
                    <a:cubicBezTo>
                      <a:pt x="390" y="114"/>
                      <a:pt x="390" y="86"/>
                      <a:pt x="354" y="57"/>
                    </a:cubicBezTo>
                    <a:cubicBezTo>
                      <a:pt x="326" y="57"/>
                      <a:pt x="326" y="29"/>
                      <a:pt x="298" y="29"/>
                    </a:cubicBezTo>
                    <a:cubicBezTo>
                      <a:pt x="270" y="1"/>
                      <a:pt x="24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5097950" y="2385550"/>
                <a:ext cx="8875" cy="13975"/>
              </a:xfrm>
              <a:custGeom>
                <a:avLst/>
                <a:gdLst/>
                <a:ahLst/>
                <a:cxnLst/>
                <a:rect l="l" t="t" r="r" b="b"/>
                <a:pathLst>
                  <a:path w="355" h="559" extrusionOk="0">
                    <a:moveTo>
                      <a:pt x="206" y="0"/>
                    </a:moveTo>
                    <a:cubicBezTo>
                      <a:pt x="178" y="0"/>
                      <a:pt x="150" y="28"/>
                      <a:pt x="150" y="28"/>
                    </a:cubicBezTo>
                    <a:cubicBezTo>
                      <a:pt x="121" y="28"/>
                      <a:pt x="93" y="28"/>
                      <a:pt x="65" y="57"/>
                    </a:cubicBezTo>
                    <a:lnTo>
                      <a:pt x="1" y="57"/>
                    </a:lnTo>
                    <a:lnTo>
                      <a:pt x="1" y="113"/>
                    </a:lnTo>
                    <a:lnTo>
                      <a:pt x="150" y="113"/>
                    </a:lnTo>
                    <a:lnTo>
                      <a:pt x="150" y="502"/>
                    </a:lnTo>
                    <a:lnTo>
                      <a:pt x="1" y="502"/>
                    </a:lnTo>
                    <a:lnTo>
                      <a:pt x="1" y="559"/>
                    </a:lnTo>
                    <a:lnTo>
                      <a:pt x="355" y="559"/>
                    </a:lnTo>
                    <a:lnTo>
                      <a:pt x="355" y="502"/>
                    </a:lnTo>
                    <a:lnTo>
                      <a:pt x="242" y="502"/>
                    </a:lnTo>
                    <a:lnTo>
                      <a:pt x="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5109100" y="2383950"/>
                <a:ext cx="5150" cy="19300"/>
              </a:xfrm>
              <a:custGeom>
                <a:avLst/>
                <a:gdLst/>
                <a:ahLst/>
                <a:cxnLst/>
                <a:rect l="l" t="t" r="r" b="b"/>
                <a:pathLst>
                  <a:path w="206" h="772" extrusionOk="0">
                    <a:moveTo>
                      <a:pt x="1" y="0"/>
                    </a:moveTo>
                    <a:lnTo>
                      <a:pt x="1" y="64"/>
                    </a:lnTo>
                    <a:lnTo>
                      <a:pt x="57" y="64"/>
                    </a:lnTo>
                    <a:lnTo>
                      <a:pt x="57" y="121"/>
                    </a:lnTo>
                    <a:lnTo>
                      <a:pt x="86" y="297"/>
                    </a:lnTo>
                    <a:lnTo>
                      <a:pt x="86" y="326"/>
                    </a:lnTo>
                    <a:cubicBezTo>
                      <a:pt x="86" y="354"/>
                      <a:pt x="86" y="354"/>
                      <a:pt x="114" y="389"/>
                    </a:cubicBezTo>
                    <a:lnTo>
                      <a:pt x="178" y="389"/>
                    </a:lnTo>
                    <a:cubicBezTo>
                      <a:pt x="114" y="389"/>
                      <a:pt x="114" y="389"/>
                      <a:pt x="86" y="418"/>
                    </a:cubicBezTo>
                    <a:lnTo>
                      <a:pt x="86" y="474"/>
                    </a:lnTo>
                    <a:lnTo>
                      <a:pt x="57" y="680"/>
                    </a:lnTo>
                    <a:lnTo>
                      <a:pt x="57" y="708"/>
                    </a:lnTo>
                    <a:lnTo>
                      <a:pt x="1" y="708"/>
                    </a:lnTo>
                    <a:lnTo>
                      <a:pt x="1" y="771"/>
                    </a:lnTo>
                    <a:lnTo>
                      <a:pt x="57" y="771"/>
                    </a:lnTo>
                    <a:lnTo>
                      <a:pt x="86" y="743"/>
                    </a:lnTo>
                    <a:cubicBezTo>
                      <a:pt x="114" y="743"/>
                      <a:pt x="114" y="743"/>
                      <a:pt x="114" y="708"/>
                    </a:cubicBezTo>
                    <a:cubicBezTo>
                      <a:pt x="149" y="708"/>
                      <a:pt x="149" y="680"/>
                      <a:pt x="149" y="651"/>
                    </a:cubicBezTo>
                    <a:lnTo>
                      <a:pt x="149" y="474"/>
                    </a:lnTo>
                    <a:lnTo>
                      <a:pt x="149" y="446"/>
                    </a:lnTo>
                    <a:cubicBezTo>
                      <a:pt x="149" y="446"/>
                      <a:pt x="178" y="446"/>
                      <a:pt x="178" y="418"/>
                    </a:cubicBezTo>
                    <a:lnTo>
                      <a:pt x="206" y="418"/>
                    </a:lnTo>
                    <a:lnTo>
                      <a:pt x="206" y="354"/>
                    </a:lnTo>
                    <a:lnTo>
                      <a:pt x="178" y="354"/>
                    </a:lnTo>
                    <a:lnTo>
                      <a:pt x="149" y="326"/>
                    </a:lnTo>
                    <a:lnTo>
                      <a:pt x="149" y="297"/>
                    </a:lnTo>
                    <a:lnTo>
                      <a:pt x="149" y="121"/>
                    </a:lnTo>
                    <a:cubicBezTo>
                      <a:pt x="149" y="92"/>
                      <a:pt x="149" y="92"/>
                      <a:pt x="114" y="64"/>
                    </a:cubicBezTo>
                    <a:cubicBezTo>
                      <a:pt x="114" y="64"/>
                      <a:pt x="114" y="36"/>
                      <a:pt x="86" y="36"/>
                    </a:cubicBez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5121650" y="2389250"/>
                <a:ext cx="9575" cy="10275"/>
              </a:xfrm>
              <a:custGeom>
                <a:avLst/>
                <a:gdLst/>
                <a:ahLst/>
                <a:cxnLst/>
                <a:rect l="l" t="t" r="r" b="b"/>
                <a:pathLst>
                  <a:path w="383" h="411" extrusionOk="0">
                    <a:moveTo>
                      <a:pt x="142" y="1"/>
                    </a:moveTo>
                    <a:lnTo>
                      <a:pt x="142" y="177"/>
                    </a:lnTo>
                    <a:lnTo>
                      <a:pt x="1" y="177"/>
                    </a:lnTo>
                    <a:lnTo>
                      <a:pt x="1" y="234"/>
                    </a:lnTo>
                    <a:lnTo>
                      <a:pt x="142" y="234"/>
                    </a:lnTo>
                    <a:lnTo>
                      <a:pt x="142" y="411"/>
                    </a:lnTo>
                    <a:lnTo>
                      <a:pt x="234" y="411"/>
                    </a:lnTo>
                    <a:lnTo>
                      <a:pt x="234" y="234"/>
                    </a:lnTo>
                    <a:lnTo>
                      <a:pt x="383" y="234"/>
                    </a:lnTo>
                    <a:lnTo>
                      <a:pt x="383" y="177"/>
                    </a:lnTo>
                    <a:lnTo>
                      <a:pt x="234" y="17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5134050" y="2385550"/>
                <a:ext cx="9750" cy="13975"/>
              </a:xfrm>
              <a:custGeom>
                <a:avLst/>
                <a:gdLst/>
                <a:ahLst/>
                <a:cxnLst/>
                <a:rect l="l" t="t" r="r" b="b"/>
                <a:pathLst>
                  <a:path w="390" h="559" extrusionOk="0">
                    <a:moveTo>
                      <a:pt x="212" y="0"/>
                    </a:moveTo>
                    <a:cubicBezTo>
                      <a:pt x="177" y="0"/>
                      <a:pt x="177" y="28"/>
                      <a:pt x="149" y="28"/>
                    </a:cubicBezTo>
                    <a:cubicBezTo>
                      <a:pt x="120" y="28"/>
                      <a:pt x="92" y="28"/>
                      <a:pt x="92" y="57"/>
                    </a:cubicBezTo>
                    <a:lnTo>
                      <a:pt x="0" y="57"/>
                    </a:lnTo>
                    <a:lnTo>
                      <a:pt x="0" y="113"/>
                    </a:lnTo>
                    <a:lnTo>
                      <a:pt x="149" y="113"/>
                    </a:lnTo>
                    <a:lnTo>
                      <a:pt x="149" y="502"/>
                    </a:lnTo>
                    <a:lnTo>
                      <a:pt x="0" y="502"/>
                    </a:lnTo>
                    <a:lnTo>
                      <a:pt x="0" y="559"/>
                    </a:lnTo>
                    <a:lnTo>
                      <a:pt x="389" y="559"/>
                    </a:lnTo>
                    <a:lnTo>
                      <a:pt x="389" y="502"/>
                    </a:lnTo>
                    <a:lnTo>
                      <a:pt x="241" y="502"/>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5145175" y="2384825"/>
                <a:ext cx="10300" cy="15425"/>
              </a:xfrm>
              <a:custGeom>
                <a:avLst/>
                <a:gdLst/>
                <a:ahLst/>
                <a:cxnLst/>
                <a:rect l="l" t="t" r="r" b="b"/>
                <a:pathLst>
                  <a:path w="412" h="617" extrusionOk="0">
                    <a:moveTo>
                      <a:pt x="206" y="57"/>
                    </a:moveTo>
                    <a:cubicBezTo>
                      <a:pt x="234" y="57"/>
                      <a:pt x="263" y="86"/>
                      <a:pt x="263" y="86"/>
                    </a:cubicBezTo>
                    <a:cubicBezTo>
                      <a:pt x="298" y="114"/>
                      <a:pt x="298" y="142"/>
                      <a:pt x="326" y="178"/>
                    </a:cubicBezTo>
                    <a:lnTo>
                      <a:pt x="326" y="291"/>
                    </a:lnTo>
                    <a:lnTo>
                      <a:pt x="326" y="319"/>
                    </a:lnTo>
                    <a:lnTo>
                      <a:pt x="326" y="439"/>
                    </a:lnTo>
                    <a:cubicBezTo>
                      <a:pt x="298" y="468"/>
                      <a:pt x="298" y="496"/>
                      <a:pt x="263" y="531"/>
                    </a:cubicBezTo>
                    <a:cubicBezTo>
                      <a:pt x="263" y="531"/>
                      <a:pt x="234" y="560"/>
                      <a:pt x="206" y="560"/>
                    </a:cubicBezTo>
                    <a:cubicBezTo>
                      <a:pt x="178" y="560"/>
                      <a:pt x="149" y="531"/>
                      <a:pt x="121" y="531"/>
                    </a:cubicBezTo>
                    <a:cubicBezTo>
                      <a:pt x="121" y="496"/>
                      <a:pt x="86" y="468"/>
                      <a:pt x="86" y="439"/>
                    </a:cubicBezTo>
                    <a:lnTo>
                      <a:pt x="86" y="319"/>
                    </a:lnTo>
                    <a:lnTo>
                      <a:pt x="86" y="291"/>
                    </a:lnTo>
                    <a:lnTo>
                      <a:pt x="86" y="178"/>
                    </a:lnTo>
                    <a:cubicBezTo>
                      <a:pt x="86" y="142"/>
                      <a:pt x="121" y="114"/>
                      <a:pt x="121" y="86"/>
                    </a:cubicBezTo>
                    <a:cubicBezTo>
                      <a:pt x="149" y="86"/>
                      <a:pt x="178" y="57"/>
                      <a:pt x="206" y="57"/>
                    </a:cubicBezTo>
                    <a:close/>
                    <a:moveTo>
                      <a:pt x="206" y="1"/>
                    </a:moveTo>
                    <a:cubicBezTo>
                      <a:pt x="178" y="1"/>
                      <a:pt x="149" y="1"/>
                      <a:pt x="121" y="29"/>
                    </a:cubicBezTo>
                    <a:cubicBezTo>
                      <a:pt x="86" y="29"/>
                      <a:pt x="57" y="57"/>
                      <a:pt x="57" y="57"/>
                    </a:cubicBezTo>
                    <a:cubicBezTo>
                      <a:pt x="29" y="86"/>
                      <a:pt x="29" y="114"/>
                      <a:pt x="1" y="178"/>
                    </a:cubicBezTo>
                    <a:lnTo>
                      <a:pt x="1" y="291"/>
                    </a:lnTo>
                    <a:lnTo>
                      <a:pt x="1" y="439"/>
                    </a:lnTo>
                    <a:cubicBezTo>
                      <a:pt x="29" y="496"/>
                      <a:pt x="29" y="531"/>
                      <a:pt x="57" y="560"/>
                    </a:cubicBezTo>
                    <a:cubicBezTo>
                      <a:pt x="57" y="560"/>
                      <a:pt x="86" y="588"/>
                      <a:pt x="121" y="588"/>
                    </a:cubicBezTo>
                    <a:cubicBezTo>
                      <a:pt x="149" y="616"/>
                      <a:pt x="178" y="616"/>
                      <a:pt x="206" y="616"/>
                    </a:cubicBezTo>
                    <a:cubicBezTo>
                      <a:pt x="234" y="616"/>
                      <a:pt x="263" y="616"/>
                      <a:pt x="298" y="588"/>
                    </a:cubicBezTo>
                    <a:cubicBezTo>
                      <a:pt x="298" y="588"/>
                      <a:pt x="326" y="560"/>
                      <a:pt x="355" y="560"/>
                    </a:cubicBezTo>
                    <a:cubicBezTo>
                      <a:pt x="355" y="531"/>
                      <a:pt x="383" y="496"/>
                      <a:pt x="383" y="439"/>
                    </a:cubicBezTo>
                    <a:cubicBezTo>
                      <a:pt x="383" y="411"/>
                      <a:pt x="411" y="354"/>
                      <a:pt x="411" y="291"/>
                    </a:cubicBezTo>
                    <a:cubicBezTo>
                      <a:pt x="411" y="234"/>
                      <a:pt x="383" y="206"/>
                      <a:pt x="383" y="178"/>
                    </a:cubicBezTo>
                    <a:cubicBezTo>
                      <a:pt x="383" y="114"/>
                      <a:pt x="355" y="86"/>
                      <a:pt x="355" y="57"/>
                    </a:cubicBezTo>
                    <a:cubicBezTo>
                      <a:pt x="326" y="57"/>
                      <a:pt x="298" y="29"/>
                      <a:pt x="298"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5157025" y="2384825"/>
                <a:ext cx="10300" cy="15425"/>
              </a:xfrm>
              <a:custGeom>
                <a:avLst/>
                <a:gdLst/>
                <a:ahLst/>
                <a:cxnLst/>
                <a:rect l="l" t="t" r="r" b="b"/>
                <a:pathLst>
                  <a:path w="412" h="617" extrusionOk="0">
                    <a:moveTo>
                      <a:pt x="206" y="57"/>
                    </a:moveTo>
                    <a:cubicBezTo>
                      <a:pt x="234" y="57"/>
                      <a:pt x="263" y="86"/>
                      <a:pt x="291" y="86"/>
                    </a:cubicBezTo>
                    <a:cubicBezTo>
                      <a:pt x="291" y="114"/>
                      <a:pt x="319" y="142"/>
                      <a:pt x="319" y="178"/>
                    </a:cubicBezTo>
                    <a:lnTo>
                      <a:pt x="319" y="291"/>
                    </a:lnTo>
                    <a:lnTo>
                      <a:pt x="319" y="319"/>
                    </a:lnTo>
                    <a:lnTo>
                      <a:pt x="319" y="439"/>
                    </a:lnTo>
                    <a:cubicBezTo>
                      <a:pt x="319" y="468"/>
                      <a:pt x="291" y="496"/>
                      <a:pt x="291" y="531"/>
                    </a:cubicBezTo>
                    <a:cubicBezTo>
                      <a:pt x="263" y="531"/>
                      <a:pt x="234" y="560"/>
                      <a:pt x="206" y="560"/>
                    </a:cubicBezTo>
                    <a:cubicBezTo>
                      <a:pt x="178" y="560"/>
                      <a:pt x="142" y="531"/>
                      <a:pt x="142" y="531"/>
                    </a:cubicBezTo>
                    <a:cubicBezTo>
                      <a:pt x="114" y="496"/>
                      <a:pt x="114" y="468"/>
                      <a:pt x="86" y="439"/>
                    </a:cubicBezTo>
                    <a:lnTo>
                      <a:pt x="86" y="319"/>
                    </a:lnTo>
                    <a:lnTo>
                      <a:pt x="86" y="291"/>
                    </a:lnTo>
                    <a:lnTo>
                      <a:pt x="86" y="178"/>
                    </a:lnTo>
                    <a:cubicBezTo>
                      <a:pt x="114" y="142"/>
                      <a:pt x="114" y="114"/>
                      <a:pt x="142" y="86"/>
                    </a:cubicBezTo>
                    <a:cubicBezTo>
                      <a:pt x="142" y="86"/>
                      <a:pt x="178" y="57"/>
                      <a:pt x="206" y="57"/>
                    </a:cubicBezTo>
                    <a:close/>
                    <a:moveTo>
                      <a:pt x="206" y="1"/>
                    </a:moveTo>
                    <a:cubicBezTo>
                      <a:pt x="178" y="1"/>
                      <a:pt x="142" y="1"/>
                      <a:pt x="114" y="29"/>
                    </a:cubicBezTo>
                    <a:cubicBezTo>
                      <a:pt x="114" y="29"/>
                      <a:pt x="86" y="57"/>
                      <a:pt x="57" y="57"/>
                    </a:cubicBezTo>
                    <a:cubicBezTo>
                      <a:pt x="57" y="86"/>
                      <a:pt x="29" y="114"/>
                      <a:pt x="29" y="178"/>
                    </a:cubicBezTo>
                    <a:cubicBezTo>
                      <a:pt x="29" y="206"/>
                      <a:pt x="1" y="234"/>
                      <a:pt x="1" y="291"/>
                    </a:cubicBezTo>
                    <a:cubicBezTo>
                      <a:pt x="1" y="354"/>
                      <a:pt x="29" y="411"/>
                      <a:pt x="29" y="439"/>
                    </a:cubicBezTo>
                    <a:cubicBezTo>
                      <a:pt x="29" y="496"/>
                      <a:pt x="57" y="531"/>
                      <a:pt x="57" y="560"/>
                    </a:cubicBezTo>
                    <a:cubicBezTo>
                      <a:pt x="86" y="560"/>
                      <a:pt x="114" y="588"/>
                      <a:pt x="114" y="588"/>
                    </a:cubicBezTo>
                    <a:cubicBezTo>
                      <a:pt x="142" y="616"/>
                      <a:pt x="178" y="616"/>
                      <a:pt x="206" y="616"/>
                    </a:cubicBezTo>
                    <a:cubicBezTo>
                      <a:pt x="234" y="616"/>
                      <a:pt x="263" y="616"/>
                      <a:pt x="291" y="588"/>
                    </a:cubicBezTo>
                    <a:cubicBezTo>
                      <a:pt x="319" y="588"/>
                      <a:pt x="355" y="560"/>
                      <a:pt x="355" y="560"/>
                    </a:cubicBezTo>
                    <a:cubicBezTo>
                      <a:pt x="383" y="531"/>
                      <a:pt x="383" y="496"/>
                      <a:pt x="411" y="439"/>
                    </a:cubicBezTo>
                    <a:lnTo>
                      <a:pt x="411" y="291"/>
                    </a:lnTo>
                    <a:lnTo>
                      <a:pt x="411" y="178"/>
                    </a:lnTo>
                    <a:cubicBezTo>
                      <a:pt x="383" y="114"/>
                      <a:pt x="383" y="86"/>
                      <a:pt x="355" y="57"/>
                    </a:cubicBezTo>
                    <a:cubicBezTo>
                      <a:pt x="355" y="57"/>
                      <a:pt x="319" y="29"/>
                      <a:pt x="291"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5173825" y="2384825"/>
                <a:ext cx="10475" cy="15425"/>
              </a:xfrm>
              <a:custGeom>
                <a:avLst/>
                <a:gdLst/>
                <a:ahLst/>
                <a:cxnLst/>
                <a:rect l="l" t="t" r="r" b="b"/>
                <a:pathLst>
                  <a:path w="419" h="617" extrusionOk="0">
                    <a:moveTo>
                      <a:pt x="213" y="57"/>
                    </a:moveTo>
                    <a:cubicBezTo>
                      <a:pt x="241" y="57"/>
                      <a:pt x="270" y="86"/>
                      <a:pt x="270" y="86"/>
                    </a:cubicBezTo>
                    <a:cubicBezTo>
                      <a:pt x="298" y="114"/>
                      <a:pt x="298" y="142"/>
                      <a:pt x="326" y="178"/>
                    </a:cubicBezTo>
                    <a:lnTo>
                      <a:pt x="326" y="291"/>
                    </a:lnTo>
                    <a:lnTo>
                      <a:pt x="326" y="319"/>
                    </a:lnTo>
                    <a:lnTo>
                      <a:pt x="326" y="439"/>
                    </a:lnTo>
                    <a:cubicBezTo>
                      <a:pt x="298" y="468"/>
                      <a:pt x="298" y="496"/>
                      <a:pt x="270" y="531"/>
                    </a:cubicBezTo>
                    <a:cubicBezTo>
                      <a:pt x="270" y="531"/>
                      <a:pt x="241" y="560"/>
                      <a:pt x="213" y="560"/>
                    </a:cubicBezTo>
                    <a:cubicBezTo>
                      <a:pt x="178" y="560"/>
                      <a:pt x="149" y="531"/>
                      <a:pt x="121" y="531"/>
                    </a:cubicBezTo>
                    <a:cubicBezTo>
                      <a:pt x="121" y="496"/>
                      <a:pt x="93" y="468"/>
                      <a:pt x="93" y="439"/>
                    </a:cubicBezTo>
                    <a:lnTo>
                      <a:pt x="93" y="319"/>
                    </a:lnTo>
                    <a:lnTo>
                      <a:pt x="93" y="291"/>
                    </a:lnTo>
                    <a:lnTo>
                      <a:pt x="93" y="178"/>
                    </a:lnTo>
                    <a:cubicBezTo>
                      <a:pt x="93" y="142"/>
                      <a:pt x="121" y="114"/>
                      <a:pt x="121" y="86"/>
                    </a:cubicBezTo>
                    <a:cubicBezTo>
                      <a:pt x="149" y="86"/>
                      <a:pt x="178" y="57"/>
                      <a:pt x="213" y="57"/>
                    </a:cubicBezTo>
                    <a:close/>
                    <a:moveTo>
                      <a:pt x="213" y="1"/>
                    </a:moveTo>
                    <a:cubicBezTo>
                      <a:pt x="178" y="1"/>
                      <a:pt x="149" y="1"/>
                      <a:pt x="121" y="29"/>
                    </a:cubicBezTo>
                    <a:cubicBezTo>
                      <a:pt x="93" y="29"/>
                      <a:pt x="65" y="57"/>
                      <a:pt x="65" y="57"/>
                    </a:cubicBezTo>
                    <a:cubicBezTo>
                      <a:pt x="36" y="86"/>
                      <a:pt x="36" y="114"/>
                      <a:pt x="1" y="178"/>
                    </a:cubicBezTo>
                    <a:lnTo>
                      <a:pt x="1" y="291"/>
                    </a:lnTo>
                    <a:lnTo>
                      <a:pt x="1" y="439"/>
                    </a:lnTo>
                    <a:cubicBezTo>
                      <a:pt x="36" y="496"/>
                      <a:pt x="36" y="531"/>
                      <a:pt x="65" y="560"/>
                    </a:cubicBezTo>
                    <a:cubicBezTo>
                      <a:pt x="65" y="560"/>
                      <a:pt x="93" y="588"/>
                      <a:pt x="121" y="588"/>
                    </a:cubicBezTo>
                    <a:cubicBezTo>
                      <a:pt x="149" y="616"/>
                      <a:pt x="178" y="616"/>
                      <a:pt x="213" y="616"/>
                    </a:cubicBezTo>
                    <a:cubicBezTo>
                      <a:pt x="241" y="616"/>
                      <a:pt x="270" y="616"/>
                      <a:pt x="298" y="588"/>
                    </a:cubicBezTo>
                    <a:cubicBezTo>
                      <a:pt x="298" y="588"/>
                      <a:pt x="326" y="560"/>
                      <a:pt x="355" y="560"/>
                    </a:cubicBezTo>
                    <a:cubicBezTo>
                      <a:pt x="355" y="531"/>
                      <a:pt x="390" y="496"/>
                      <a:pt x="390" y="439"/>
                    </a:cubicBezTo>
                    <a:cubicBezTo>
                      <a:pt x="390" y="411"/>
                      <a:pt x="418" y="354"/>
                      <a:pt x="418" y="291"/>
                    </a:cubicBezTo>
                    <a:cubicBezTo>
                      <a:pt x="418" y="234"/>
                      <a:pt x="390" y="206"/>
                      <a:pt x="390" y="178"/>
                    </a:cubicBezTo>
                    <a:cubicBezTo>
                      <a:pt x="390" y="114"/>
                      <a:pt x="355" y="86"/>
                      <a:pt x="355" y="57"/>
                    </a:cubicBezTo>
                    <a:cubicBezTo>
                      <a:pt x="326" y="57"/>
                      <a:pt x="298" y="29"/>
                      <a:pt x="298" y="29"/>
                    </a:cubicBezTo>
                    <a:cubicBezTo>
                      <a:pt x="270" y="1"/>
                      <a:pt x="24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5186400" y="2383950"/>
                <a:ext cx="5150" cy="19300"/>
              </a:xfrm>
              <a:custGeom>
                <a:avLst/>
                <a:gdLst/>
                <a:ahLst/>
                <a:cxnLst/>
                <a:rect l="l" t="t" r="r" b="b"/>
                <a:pathLst>
                  <a:path w="206" h="772" extrusionOk="0">
                    <a:moveTo>
                      <a:pt x="0" y="0"/>
                    </a:moveTo>
                    <a:lnTo>
                      <a:pt x="0" y="64"/>
                    </a:lnTo>
                    <a:lnTo>
                      <a:pt x="64" y="64"/>
                    </a:lnTo>
                    <a:lnTo>
                      <a:pt x="64" y="121"/>
                    </a:lnTo>
                    <a:lnTo>
                      <a:pt x="64" y="297"/>
                    </a:lnTo>
                    <a:cubicBezTo>
                      <a:pt x="64" y="297"/>
                      <a:pt x="64" y="326"/>
                      <a:pt x="92" y="326"/>
                    </a:cubicBezTo>
                    <a:cubicBezTo>
                      <a:pt x="92" y="354"/>
                      <a:pt x="92" y="354"/>
                      <a:pt x="120" y="389"/>
                    </a:cubicBezTo>
                    <a:lnTo>
                      <a:pt x="149" y="389"/>
                    </a:lnTo>
                    <a:cubicBezTo>
                      <a:pt x="120" y="389"/>
                      <a:pt x="92" y="389"/>
                      <a:pt x="92" y="418"/>
                    </a:cubicBezTo>
                    <a:cubicBezTo>
                      <a:pt x="92" y="446"/>
                      <a:pt x="64" y="446"/>
                      <a:pt x="64" y="474"/>
                    </a:cubicBezTo>
                    <a:lnTo>
                      <a:pt x="64" y="680"/>
                    </a:lnTo>
                    <a:lnTo>
                      <a:pt x="64" y="708"/>
                    </a:lnTo>
                    <a:lnTo>
                      <a:pt x="0" y="708"/>
                    </a:lnTo>
                    <a:lnTo>
                      <a:pt x="0" y="771"/>
                    </a:lnTo>
                    <a:lnTo>
                      <a:pt x="28" y="771"/>
                    </a:lnTo>
                    <a:cubicBezTo>
                      <a:pt x="64" y="771"/>
                      <a:pt x="64" y="743"/>
                      <a:pt x="92" y="743"/>
                    </a:cubicBezTo>
                    <a:cubicBezTo>
                      <a:pt x="92" y="743"/>
                      <a:pt x="120" y="743"/>
                      <a:pt x="120" y="708"/>
                    </a:cubicBezTo>
                    <a:lnTo>
                      <a:pt x="120" y="651"/>
                    </a:lnTo>
                    <a:lnTo>
                      <a:pt x="120" y="474"/>
                    </a:lnTo>
                    <a:lnTo>
                      <a:pt x="149" y="446"/>
                    </a:lnTo>
                    <a:lnTo>
                      <a:pt x="177" y="418"/>
                    </a:lnTo>
                    <a:lnTo>
                      <a:pt x="205" y="418"/>
                    </a:lnTo>
                    <a:lnTo>
                      <a:pt x="205" y="354"/>
                    </a:lnTo>
                    <a:lnTo>
                      <a:pt x="177" y="354"/>
                    </a:lnTo>
                    <a:cubicBezTo>
                      <a:pt x="149" y="354"/>
                      <a:pt x="149" y="326"/>
                      <a:pt x="149" y="326"/>
                    </a:cubicBezTo>
                    <a:cubicBezTo>
                      <a:pt x="149" y="326"/>
                      <a:pt x="120" y="326"/>
                      <a:pt x="120" y="297"/>
                    </a:cubicBezTo>
                    <a:lnTo>
                      <a:pt x="120" y="121"/>
                    </a:lnTo>
                    <a:lnTo>
                      <a:pt x="120" y="64"/>
                    </a:lnTo>
                    <a:lnTo>
                      <a:pt x="92" y="36"/>
                    </a:lnTo>
                    <a:cubicBezTo>
                      <a:pt x="64" y="36"/>
                      <a:pt x="64"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5194525" y="2389250"/>
                <a:ext cx="9575" cy="10275"/>
              </a:xfrm>
              <a:custGeom>
                <a:avLst/>
                <a:gdLst/>
                <a:ahLst/>
                <a:cxnLst/>
                <a:rect l="l" t="t" r="r" b="b"/>
                <a:pathLst>
                  <a:path w="383" h="411" extrusionOk="0">
                    <a:moveTo>
                      <a:pt x="1" y="1"/>
                    </a:moveTo>
                    <a:lnTo>
                      <a:pt x="1" y="57"/>
                    </a:lnTo>
                    <a:lnTo>
                      <a:pt x="326" y="206"/>
                    </a:lnTo>
                    <a:lnTo>
                      <a:pt x="1" y="354"/>
                    </a:lnTo>
                    <a:lnTo>
                      <a:pt x="1" y="411"/>
                    </a:lnTo>
                    <a:lnTo>
                      <a:pt x="383" y="234"/>
                    </a:lnTo>
                    <a:lnTo>
                      <a:pt x="383" y="1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71"/>
            <p:cNvGrpSpPr/>
            <p:nvPr/>
          </p:nvGrpSpPr>
          <p:grpSpPr>
            <a:xfrm>
              <a:off x="3389518" y="1847357"/>
              <a:ext cx="2195785" cy="2992033"/>
              <a:chOff x="4587375" y="2902200"/>
              <a:chExt cx="521750" cy="710950"/>
            </a:xfrm>
          </p:grpSpPr>
          <p:sp>
            <p:nvSpPr>
              <p:cNvPr id="2731" name="Google Shape;2731;p71"/>
              <p:cNvSpPr/>
              <p:nvPr/>
            </p:nvSpPr>
            <p:spPr>
              <a:xfrm>
                <a:off x="4587375" y="2902200"/>
                <a:ext cx="521750" cy="710950"/>
              </a:xfrm>
              <a:custGeom>
                <a:avLst/>
                <a:gdLst/>
                <a:ahLst/>
                <a:cxnLst/>
                <a:rect l="l" t="t" r="r" b="b"/>
                <a:pathLst>
                  <a:path w="20870" h="28438" extrusionOk="0">
                    <a:moveTo>
                      <a:pt x="1050" y="0"/>
                    </a:moveTo>
                    <a:cubicBezTo>
                      <a:pt x="906" y="0"/>
                      <a:pt x="764" y="37"/>
                      <a:pt x="644" y="111"/>
                    </a:cubicBezTo>
                    <a:cubicBezTo>
                      <a:pt x="0" y="493"/>
                      <a:pt x="262" y="1321"/>
                      <a:pt x="559" y="1852"/>
                    </a:cubicBezTo>
                    <a:cubicBezTo>
                      <a:pt x="2151" y="4597"/>
                      <a:pt x="3743" y="7363"/>
                      <a:pt x="5334" y="10136"/>
                    </a:cubicBezTo>
                    <a:cubicBezTo>
                      <a:pt x="4889" y="9400"/>
                      <a:pt x="3976" y="8629"/>
                      <a:pt x="3297" y="8134"/>
                    </a:cubicBezTo>
                    <a:cubicBezTo>
                      <a:pt x="2766" y="7745"/>
                      <a:pt x="2208" y="7391"/>
                      <a:pt x="1564" y="7250"/>
                    </a:cubicBezTo>
                    <a:cubicBezTo>
                      <a:pt x="1437" y="7223"/>
                      <a:pt x="1276" y="7205"/>
                      <a:pt x="1107" y="7205"/>
                    </a:cubicBezTo>
                    <a:cubicBezTo>
                      <a:pt x="681" y="7205"/>
                      <a:pt x="210" y="7324"/>
                      <a:pt x="149" y="7745"/>
                    </a:cubicBezTo>
                    <a:cubicBezTo>
                      <a:pt x="114" y="7922"/>
                      <a:pt x="149" y="8098"/>
                      <a:pt x="262" y="8247"/>
                    </a:cubicBezTo>
                    <a:cubicBezTo>
                      <a:pt x="354" y="8396"/>
                      <a:pt x="467" y="8516"/>
                      <a:pt x="588" y="8664"/>
                    </a:cubicBezTo>
                    <a:cubicBezTo>
                      <a:pt x="1415" y="9485"/>
                      <a:pt x="2208" y="10369"/>
                      <a:pt x="2887" y="11346"/>
                    </a:cubicBezTo>
                    <a:cubicBezTo>
                      <a:pt x="3743" y="12492"/>
                      <a:pt x="4507" y="13758"/>
                      <a:pt x="5334" y="14939"/>
                    </a:cubicBezTo>
                    <a:cubicBezTo>
                      <a:pt x="6190" y="16149"/>
                      <a:pt x="7223" y="17062"/>
                      <a:pt x="8164" y="18151"/>
                    </a:cubicBezTo>
                    <a:cubicBezTo>
                      <a:pt x="9077" y="19184"/>
                      <a:pt x="9374" y="21045"/>
                      <a:pt x="9812" y="22339"/>
                    </a:cubicBezTo>
                    <a:cubicBezTo>
                      <a:pt x="10138" y="23280"/>
                      <a:pt x="10492" y="24228"/>
                      <a:pt x="10817" y="25197"/>
                    </a:cubicBezTo>
                    <a:cubicBezTo>
                      <a:pt x="11079" y="25997"/>
                      <a:pt x="11256" y="27143"/>
                      <a:pt x="11786" y="27822"/>
                    </a:cubicBezTo>
                    <a:cubicBezTo>
                      <a:pt x="12131" y="28292"/>
                      <a:pt x="12755" y="28438"/>
                      <a:pt x="13443" y="28438"/>
                    </a:cubicBezTo>
                    <a:cubicBezTo>
                      <a:pt x="14349" y="28438"/>
                      <a:pt x="15367" y="28184"/>
                      <a:pt x="16003" y="28084"/>
                    </a:cubicBezTo>
                    <a:cubicBezTo>
                      <a:pt x="16271" y="28027"/>
                      <a:pt x="16448" y="27999"/>
                      <a:pt x="16505" y="27999"/>
                    </a:cubicBezTo>
                    <a:cubicBezTo>
                      <a:pt x="17658" y="27850"/>
                      <a:pt x="20367" y="27376"/>
                      <a:pt x="20573" y="25905"/>
                    </a:cubicBezTo>
                    <a:cubicBezTo>
                      <a:pt x="20629" y="25466"/>
                      <a:pt x="20870" y="24900"/>
                      <a:pt x="20749" y="24461"/>
                    </a:cubicBezTo>
                    <a:cubicBezTo>
                      <a:pt x="19603" y="20896"/>
                      <a:pt x="17715" y="17621"/>
                      <a:pt x="16151" y="14232"/>
                    </a:cubicBezTo>
                    <a:cubicBezTo>
                      <a:pt x="16066" y="14027"/>
                      <a:pt x="15974" y="13822"/>
                      <a:pt x="15918" y="13581"/>
                    </a:cubicBezTo>
                    <a:cubicBezTo>
                      <a:pt x="15889" y="13348"/>
                      <a:pt x="15889" y="13114"/>
                      <a:pt x="15889" y="12874"/>
                    </a:cubicBezTo>
                    <a:cubicBezTo>
                      <a:pt x="15854" y="12435"/>
                      <a:pt x="15741" y="12053"/>
                      <a:pt x="15592" y="11636"/>
                    </a:cubicBezTo>
                    <a:cubicBezTo>
                      <a:pt x="14941" y="9690"/>
                      <a:pt x="14206" y="7780"/>
                      <a:pt x="13144" y="6040"/>
                    </a:cubicBezTo>
                    <a:cubicBezTo>
                      <a:pt x="12791" y="5481"/>
                      <a:pt x="12260" y="4773"/>
                      <a:pt x="11786" y="4300"/>
                    </a:cubicBezTo>
                    <a:cubicBezTo>
                      <a:pt x="11553" y="4066"/>
                      <a:pt x="11291" y="3854"/>
                      <a:pt x="10937" y="3797"/>
                    </a:cubicBezTo>
                    <a:cubicBezTo>
                      <a:pt x="10928" y="3795"/>
                      <a:pt x="10915" y="3794"/>
                      <a:pt x="10899" y="3794"/>
                    </a:cubicBezTo>
                    <a:cubicBezTo>
                      <a:pt x="10691" y="3794"/>
                      <a:pt x="9933" y="3946"/>
                      <a:pt x="9933" y="3946"/>
                    </a:cubicBezTo>
                    <a:cubicBezTo>
                      <a:pt x="9579" y="3592"/>
                      <a:pt x="9282" y="3387"/>
                      <a:pt x="8751" y="3323"/>
                    </a:cubicBezTo>
                    <a:cubicBezTo>
                      <a:pt x="8680" y="3315"/>
                      <a:pt x="8608" y="3311"/>
                      <a:pt x="8535" y="3311"/>
                    </a:cubicBezTo>
                    <a:cubicBezTo>
                      <a:pt x="8100" y="3311"/>
                      <a:pt x="7656" y="3452"/>
                      <a:pt x="7280" y="3677"/>
                    </a:cubicBezTo>
                    <a:cubicBezTo>
                      <a:pt x="7011" y="3323"/>
                      <a:pt x="6601" y="3090"/>
                      <a:pt x="6162" y="3033"/>
                    </a:cubicBezTo>
                    <a:cubicBezTo>
                      <a:pt x="6123" y="3030"/>
                      <a:pt x="6084" y="3029"/>
                      <a:pt x="6045" y="3029"/>
                    </a:cubicBezTo>
                    <a:cubicBezTo>
                      <a:pt x="5693" y="3029"/>
                      <a:pt x="5337" y="3145"/>
                      <a:pt x="5101" y="3387"/>
                    </a:cubicBezTo>
                    <a:cubicBezTo>
                      <a:pt x="4952" y="3500"/>
                      <a:pt x="4804" y="3677"/>
                      <a:pt x="4776" y="3854"/>
                    </a:cubicBezTo>
                    <a:cubicBezTo>
                      <a:pt x="4748" y="3916"/>
                      <a:pt x="4801" y="4357"/>
                      <a:pt x="4778" y="4357"/>
                    </a:cubicBezTo>
                    <a:cubicBezTo>
                      <a:pt x="4777" y="4357"/>
                      <a:pt x="4776" y="4357"/>
                      <a:pt x="4776" y="4356"/>
                    </a:cubicBezTo>
                    <a:cubicBezTo>
                      <a:pt x="4478" y="4271"/>
                      <a:pt x="4330" y="3974"/>
                      <a:pt x="4181" y="3712"/>
                    </a:cubicBezTo>
                    <a:cubicBezTo>
                      <a:pt x="3538" y="2588"/>
                      <a:pt x="2830" y="1555"/>
                      <a:pt x="2002" y="557"/>
                    </a:cubicBezTo>
                    <a:cubicBezTo>
                      <a:pt x="1826" y="380"/>
                      <a:pt x="1677" y="203"/>
                      <a:pt x="1472" y="111"/>
                    </a:cubicBezTo>
                    <a:cubicBezTo>
                      <a:pt x="1341" y="37"/>
                      <a:pt x="1194" y="0"/>
                      <a:pt x="1050" y="0"/>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705150" y="3009850"/>
                <a:ext cx="53100" cy="93400"/>
              </a:xfrm>
              <a:custGeom>
                <a:avLst/>
                <a:gdLst/>
                <a:ahLst/>
                <a:cxnLst/>
                <a:rect l="l" t="t" r="r" b="b"/>
                <a:pathLst>
                  <a:path w="2124" h="3736" extrusionOk="0">
                    <a:moveTo>
                      <a:pt x="79" y="1"/>
                    </a:moveTo>
                    <a:cubicBezTo>
                      <a:pt x="65" y="1"/>
                      <a:pt x="50" y="8"/>
                      <a:pt x="36" y="22"/>
                    </a:cubicBezTo>
                    <a:cubicBezTo>
                      <a:pt x="1" y="22"/>
                      <a:pt x="1" y="50"/>
                      <a:pt x="1" y="78"/>
                    </a:cubicBezTo>
                    <a:cubicBezTo>
                      <a:pt x="355" y="758"/>
                      <a:pt x="708" y="1352"/>
                      <a:pt x="1005" y="1911"/>
                    </a:cubicBezTo>
                    <a:cubicBezTo>
                      <a:pt x="1331" y="2441"/>
                      <a:pt x="1656" y="3028"/>
                      <a:pt x="2010" y="3708"/>
                    </a:cubicBezTo>
                    <a:cubicBezTo>
                      <a:pt x="2038" y="3708"/>
                      <a:pt x="2038" y="3736"/>
                      <a:pt x="2067" y="3736"/>
                    </a:cubicBezTo>
                    <a:cubicBezTo>
                      <a:pt x="2067" y="3736"/>
                      <a:pt x="2095" y="3736"/>
                      <a:pt x="2095" y="3708"/>
                    </a:cubicBezTo>
                    <a:cubicBezTo>
                      <a:pt x="2123" y="3708"/>
                      <a:pt x="2123" y="3679"/>
                      <a:pt x="2123" y="3651"/>
                    </a:cubicBezTo>
                    <a:cubicBezTo>
                      <a:pt x="1769" y="2972"/>
                      <a:pt x="1451" y="2378"/>
                      <a:pt x="1126" y="1847"/>
                    </a:cubicBezTo>
                    <a:cubicBezTo>
                      <a:pt x="800" y="1288"/>
                      <a:pt x="475" y="701"/>
                      <a:pt x="121" y="22"/>
                    </a:cubicBezTo>
                    <a:cubicBezTo>
                      <a:pt x="107" y="8"/>
                      <a:pt x="9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770075" y="2992700"/>
                <a:ext cx="50950" cy="94275"/>
              </a:xfrm>
              <a:custGeom>
                <a:avLst/>
                <a:gdLst/>
                <a:ahLst/>
                <a:cxnLst/>
                <a:rect l="l" t="t" r="r" b="b"/>
                <a:pathLst>
                  <a:path w="2038" h="3771" extrusionOk="0">
                    <a:moveTo>
                      <a:pt x="28" y="0"/>
                    </a:moveTo>
                    <a:cubicBezTo>
                      <a:pt x="0" y="29"/>
                      <a:pt x="0" y="57"/>
                      <a:pt x="0" y="92"/>
                    </a:cubicBezTo>
                    <a:cubicBezTo>
                      <a:pt x="651" y="1153"/>
                      <a:pt x="1387" y="2420"/>
                      <a:pt x="1917" y="3743"/>
                    </a:cubicBezTo>
                    <a:cubicBezTo>
                      <a:pt x="1946" y="3771"/>
                      <a:pt x="1946" y="3771"/>
                      <a:pt x="1974" y="3771"/>
                    </a:cubicBezTo>
                    <a:lnTo>
                      <a:pt x="2002" y="3771"/>
                    </a:lnTo>
                    <a:cubicBezTo>
                      <a:pt x="2038" y="3771"/>
                      <a:pt x="2038" y="3714"/>
                      <a:pt x="2038" y="3686"/>
                    </a:cubicBezTo>
                    <a:cubicBezTo>
                      <a:pt x="1507" y="2392"/>
                      <a:pt x="764" y="1090"/>
                      <a:pt x="120" y="29"/>
                    </a:cubicBezTo>
                    <a:cubicBezTo>
                      <a:pt x="92" y="0"/>
                      <a:pt x="5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834275" y="2999600"/>
                <a:ext cx="44225" cy="85275"/>
              </a:xfrm>
              <a:custGeom>
                <a:avLst/>
                <a:gdLst/>
                <a:ahLst/>
                <a:cxnLst/>
                <a:rect l="l" t="t" r="r" b="b"/>
                <a:pathLst>
                  <a:path w="1769" h="3411" extrusionOk="0">
                    <a:moveTo>
                      <a:pt x="67" y="0"/>
                    </a:moveTo>
                    <a:cubicBezTo>
                      <a:pt x="57" y="0"/>
                      <a:pt x="43" y="7"/>
                      <a:pt x="28" y="21"/>
                    </a:cubicBezTo>
                    <a:cubicBezTo>
                      <a:pt x="0" y="21"/>
                      <a:pt x="0" y="78"/>
                      <a:pt x="0" y="106"/>
                    </a:cubicBezTo>
                    <a:cubicBezTo>
                      <a:pt x="644" y="991"/>
                      <a:pt x="1146" y="2024"/>
                      <a:pt x="1648" y="3354"/>
                    </a:cubicBezTo>
                    <a:cubicBezTo>
                      <a:pt x="1648" y="3382"/>
                      <a:pt x="1677" y="3410"/>
                      <a:pt x="1677" y="3410"/>
                    </a:cubicBezTo>
                    <a:lnTo>
                      <a:pt x="1705" y="3410"/>
                    </a:lnTo>
                    <a:cubicBezTo>
                      <a:pt x="1733" y="3382"/>
                      <a:pt x="1769" y="3354"/>
                      <a:pt x="1733" y="3318"/>
                    </a:cubicBezTo>
                    <a:cubicBezTo>
                      <a:pt x="1266" y="1995"/>
                      <a:pt x="736" y="934"/>
                      <a:pt x="85" y="21"/>
                    </a:cubicBezTo>
                    <a:cubicBezTo>
                      <a:pt x="85" y="7"/>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711875" y="3143725"/>
                <a:ext cx="35400" cy="54675"/>
              </a:xfrm>
              <a:custGeom>
                <a:avLst/>
                <a:gdLst/>
                <a:ahLst/>
                <a:cxnLst/>
                <a:rect l="l" t="t" r="r" b="b"/>
                <a:pathLst>
                  <a:path w="1416" h="2187" extrusionOk="0">
                    <a:moveTo>
                      <a:pt x="29" y="1"/>
                    </a:moveTo>
                    <a:cubicBezTo>
                      <a:pt x="1" y="29"/>
                      <a:pt x="1" y="65"/>
                      <a:pt x="1" y="93"/>
                    </a:cubicBezTo>
                    <a:cubicBezTo>
                      <a:pt x="262" y="475"/>
                      <a:pt x="531" y="885"/>
                      <a:pt x="793" y="1303"/>
                    </a:cubicBezTo>
                    <a:cubicBezTo>
                      <a:pt x="942" y="1593"/>
                      <a:pt x="1118" y="1890"/>
                      <a:pt x="1295" y="2151"/>
                    </a:cubicBezTo>
                    <a:cubicBezTo>
                      <a:pt x="1324" y="2187"/>
                      <a:pt x="1324" y="2187"/>
                      <a:pt x="1359" y="2187"/>
                    </a:cubicBezTo>
                    <a:lnTo>
                      <a:pt x="1387" y="2187"/>
                    </a:lnTo>
                    <a:cubicBezTo>
                      <a:pt x="1416" y="2151"/>
                      <a:pt x="1416" y="2123"/>
                      <a:pt x="1416" y="2095"/>
                    </a:cubicBezTo>
                    <a:cubicBezTo>
                      <a:pt x="1239" y="1833"/>
                      <a:pt x="1062" y="1536"/>
                      <a:pt x="885" y="1239"/>
                    </a:cubicBezTo>
                    <a:cubicBezTo>
                      <a:pt x="616" y="800"/>
                      <a:pt x="354" y="383"/>
                      <a:pt x="86" y="29"/>
                    </a:cubicBezTo>
                    <a:cubicBezTo>
                      <a:pt x="86" y="1"/>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765650" y="3147625"/>
                <a:ext cx="11875" cy="14525"/>
              </a:xfrm>
              <a:custGeom>
                <a:avLst/>
                <a:gdLst/>
                <a:ahLst/>
                <a:cxnLst/>
                <a:rect l="l" t="t" r="r" b="b"/>
                <a:pathLst>
                  <a:path w="475" h="581" extrusionOk="0">
                    <a:moveTo>
                      <a:pt x="44" y="1"/>
                    </a:moveTo>
                    <a:cubicBezTo>
                      <a:pt x="29" y="1"/>
                      <a:pt x="14" y="8"/>
                      <a:pt x="0" y="22"/>
                    </a:cubicBezTo>
                    <a:lnTo>
                      <a:pt x="0" y="114"/>
                    </a:lnTo>
                    <a:cubicBezTo>
                      <a:pt x="121" y="199"/>
                      <a:pt x="149" y="262"/>
                      <a:pt x="177" y="319"/>
                    </a:cubicBezTo>
                    <a:cubicBezTo>
                      <a:pt x="205" y="375"/>
                      <a:pt x="234" y="439"/>
                      <a:pt x="382" y="552"/>
                    </a:cubicBezTo>
                    <a:cubicBezTo>
                      <a:pt x="382" y="581"/>
                      <a:pt x="411" y="581"/>
                      <a:pt x="411" y="581"/>
                    </a:cubicBezTo>
                    <a:cubicBezTo>
                      <a:pt x="446" y="581"/>
                      <a:pt x="446" y="581"/>
                      <a:pt x="446" y="552"/>
                    </a:cubicBezTo>
                    <a:cubicBezTo>
                      <a:pt x="474" y="524"/>
                      <a:pt x="474" y="496"/>
                      <a:pt x="446" y="467"/>
                    </a:cubicBezTo>
                    <a:cubicBezTo>
                      <a:pt x="354" y="375"/>
                      <a:pt x="326" y="319"/>
                      <a:pt x="297" y="262"/>
                    </a:cubicBezTo>
                    <a:cubicBezTo>
                      <a:pt x="269" y="199"/>
                      <a:pt x="234" y="142"/>
                      <a:pt x="92" y="22"/>
                    </a:cubicBezTo>
                    <a:cubicBezTo>
                      <a:pt x="75" y="8"/>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807725" y="3132775"/>
                <a:ext cx="10300" cy="13275"/>
              </a:xfrm>
              <a:custGeom>
                <a:avLst/>
                <a:gdLst/>
                <a:ahLst/>
                <a:cxnLst/>
                <a:rect l="l" t="t" r="r" b="b"/>
                <a:pathLst>
                  <a:path w="412" h="531" extrusionOk="0">
                    <a:moveTo>
                      <a:pt x="29" y="0"/>
                    </a:moveTo>
                    <a:cubicBezTo>
                      <a:pt x="1" y="29"/>
                      <a:pt x="1" y="57"/>
                      <a:pt x="29" y="85"/>
                    </a:cubicBezTo>
                    <a:cubicBezTo>
                      <a:pt x="58" y="149"/>
                      <a:pt x="114" y="234"/>
                      <a:pt x="142" y="290"/>
                    </a:cubicBezTo>
                    <a:cubicBezTo>
                      <a:pt x="206" y="382"/>
                      <a:pt x="263" y="439"/>
                      <a:pt x="291" y="503"/>
                    </a:cubicBezTo>
                    <a:cubicBezTo>
                      <a:pt x="291" y="531"/>
                      <a:pt x="319" y="531"/>
                      <a:pt x="355" y="531"/>
                    </a:cubicBezTo>
                    <a:lnTo>
                      <a:pt x="383" y="531"/>
                    </a:lnTo>
                    <a:cubicBezTo>
                      <a:pt x="411" y="503"/>
                      <a:pt x="411" y="467"/>
                      <a:pt x="383" y="439"/>
                    </a:cubicBezTo>
                    <a:cubicBezTo>
                      <a:pt x="355" y="382"/>
                      <a:pt x="291" y="326"/>
                      <a:pt x="263" y="234"/>
                    </a:cubicBezTo>
                    <a:cubicBezTo>
                      <a:pt x="206" y="149"/>
                      <a:pt x="142" y="85"/>
                      <a:pt x="114" y="29"/>
                    </a:cubicBezTo>
                    <a:cubicBezTo>
                      <a:pt x="86" y="0"/>
                      <a:pt x="58"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858500" y="3119500"/>
                <a:ext cx="11150" cy="14700"/>
              </a:xfrm>
              <a:custGeom>
                <a:avLst/>
                <a:gdLst/>
                <a:ahLst/>
                <a:cxnLst/>
                <a:rect l="l" t="t" r="r" b="b"/>
                <a:pathLst>
                  <a:path w="446" h="588" extrusionOk="0">
                    <a:moveTo>
                      <a:pt x="57" y="1"/>
                    </a:moveTo>
                    <a:cubicBezTo>
                      <a:pt x="29" y="29"/>
                      <a:pt x="0" y="57"/>
                      <a:pt x="29" y="86"/>
                    </a:cubicBezTo>
                    <a:lnTo>
                      <a:pt x="326" y="560"/>
                    </a:lnTo>
                    <a:cubicBezTo>
                      <a:pt x="354" y="560"/>
                      <a:pt x="354" y="588"/>
                      <a:pt x="382" y="588"/>
                    </a:cubicBezTo>
                    <a:cubicBezTo>
                      <a:pt x="411" y="588"/>
                      <a:pt x="411" y="560"/>
                      <a:pt x="411" y="560"/>
                    </a:cubicBezTo>
                    <a:cubicBezTo>
                      <a:pt x="446" y="560"/>
                      <a:pt x="446" y="503"/>
                      <a:pt x="446" y="468"/>
                    </a:cubicBezTo>
                    <a:lnTo>
                      <a:pt x="121" y="29"/>
                    </a:lnTo>
                    <a:cubicBezTo>
                      <a:pt x="121" y="1"/>
                      <a:pt x="9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905000" y="3110375"/>
                <a:ext cx="7275" cy="14275"/>
              </a:xfrm>
              <a:custGeom>
                <a:avLst/>
                <a:gdLst/>
                <a:ahLst/>
                <a:cxnLst/>
                <a:rect l="l" t="t" r="r" b="b"/>
                <a:pathLst>
                  <a:path w="291" h="571" extrusionOk="0">
                    <a:moveTo>
                      <a:pt x="82" y="0"/>
                    </a:moveTo>
                    <a:cubicBezTo>
                      <a:pt x="74" y="0"/>
                      <a:pt x="66" y="4"/>
                      <a:pt x="57" y="12"/>
                    </a:cubicBezTo>
                    <a:cubicBezTo>
                      <a:pt x="29" y="12"/>
                      <a:pt x="1" y="40"/>
                      <a:pt x="1" y="69"/>
                    </a:cubicBezTo>
                    <a:lnTo>
                      <a:pt x="178" y="543"/>
                    </a:lnTo>
                    <a:cubicBezTo>
                      <a:pt x="178" y="571"/>
                      <a:pt x="206" y="571"/>
                      <a:pt x="234" y="571"/>
                    </a:cubicBezTo>
                    <a:cubicBezTo>
                      <a:pt x="263" y="571"/>
                      <a:pt x="291" y="543"/>
                      <a:pt x="263" y="514"/>
                    </a:cubicBezTo>
                    <a:lnTo>
                      <a:pt x="114" y="40"/>
                    </a:lnTo>
                    <a:cubicBezTo>
                      <a:pt x="114" y="20"/>
                      <a:pt x="100"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591800" y="2903950"/>
                <a:ext cx="41225" cy="32700"/>
              </a:xfrm>
              <a:custGeom>
                <a:avLst/>
                <a:gdLst/>
                <a:ahLst/>
                <a:cxnLst/>
                <a:rect l="l" t="t" r="r" b="b"/>
                <a:pathLst>
                  <a:path w="1649" h="1308" extrusionOk="0">
                    <a:moveTo>
                      <a:pt x="1267" y="1"/>
                    </a:moveTo>
                    <a:cubicBezTo>
                      <a:pt x="1257" y="1"/>
                      <a:pt x="1248" y="4"/>
                      <a:pt x="1238" y="13"/>
                    </a:cubicBezTo>
                    <a:cubicBezTo>
                      <a:pt x="1210" y="41"/>
                      <a:pt x="1210" y="70"/>
                      <a:pt x="1238" y="105"/>
                    </a:cubicBezTo>
                    <a:cubicBezTo>
                      <a:pt x="1415" y="339"/>
                      <a:pt x="1500" y="721"/>
                      <a:pt x="1387" y="926"/>
                    </a:cubicBezTo>
                    <a:cubicBezTo>
                      <a:pt x="1295" y="1046"/>
                      <a:pt x="1175" y="1131"/>
                      <a:pt x="1061" y="1166"/>
                    </a:cubicBezTo>
                    <a:cubicBezTo>
                      <a:pt x="1010" y="1186"/>
                      <a:pt x="954" y="1195"/>
                      <a:pt x="898" y="1195"/>
                    </a:cubicBezTo>
                    <a:cubicBezTo>
                      <a:pt x="793" y="1195"/>
                      <a:pt x="684" y="1163"/>
                      <a:pt x="587" y="1103"/>
                    </a:cubicBezTo>
                    <a:cubicBezTo>
                      <a:pt x="439" y="989"/>
                      <a:pt x="205" y="777"/>
                      <a:pt x="113" y="600"/>
                    </a:cubicBezTo>
                    <a:cubicBezTo>
                      <a:pt x="113" y="580"/>
                      <a:pt x="85" y="560"/>
                      <a:pt x="59" y="560"/>
                    </a:cubicBezTo>
                    <a:cubicBezTo>
                      <a:pt x="47" y="560"/>
                      <a:pt x="37" y="564"/>
                      <a:pt x="28" y="572"/>
                    </a:cubicBezTo>
                    <a:cubicBezTo>
                      <a:pt x="0" y="572"/>
                      <a:pt x="0" y="600"/>
                      <a:pt x="0" y="636"/>
                    </a:cubicBezTo>
                    <a:cubicBezTo>
                      <a:pt x="113" y="841"/>
                      <a:pt x="354" y="1074"/>
                      <a:pt x="531" y="1195"/>
                    </a:cubicBezTo>
                    <a:cubicBezTo>
                      <a:pt x="644" y="1279"/>
                      <a:pt x="793" y="1308"/>
                      <a:pt x="913" y="1308"/>
                    </a:cubicBezTo>
                    <a:cubicBezTo>
                      <a:pt x="969" y="1308"/>
                      <a:pt x="1033" y="1308"/>
                      <a:pt x="1090" y="1279"/>
                    </a:cubicBezTo>
                    <a:cubicBezTo>
                      <a:pt x="1238" y="1251"/>
                      <a:pt x="1387" y="1131"/>
                      <a:pt x="1472" y="989"/>
                    </a:cubicBezTo>
                    <a:cubicBezTo>
                      <a:pt x="1649" y="692"/>
                      <a:pt x="1472" y="247"/>
                      <a:pt x="1323" y="13"/>
                    </a:cubicBezTo>
                    <a:cubicBezTo>
                      <a:pt x="1304" y="13"/>
                      <a:pt x="1285" y="1"/>
                      <a:pt x="1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594625" y="3085950"/>
                <a:ext cx="21425" cy="40825"/>
              </a:xfrm>
              <a:custGeom>
                <a:avLst/>
                <a:gdLst/>
                <a:ahLst/>
                <a:cxnLst/>
                <a:rect l="l" t="t" r="r" b="b"/>
                <a:pathLst>
                  <a:path w="857" h="1633" extrusionOk="0">
                    <a:moveTo>
                      <a:pt x="38" y="1"/>
                    </a:moveTo>
                    <a:cubicBezTo>
                      <a:pt x="18" y="1"/>
                      <a:pt x="0" y="21"/>
                      <a:pt x="0" y="41"/>
                    </a:cubicBezTo>
                    <a:cubicBezTo>
                      <a:pt x="0" y="76"/>
                      <a:pt x="0" y="105"/>
                      <a:pt x="36" y="105"/>
                    </a:cubicBezTo>
                    <a:cubicBezTo>
                      <a:pt x="121" y="133"/>
                      <a:pt x="177" y="253"/>
                      <a:pt x="241" y="310"/>
                    </a:cubicBezTo>
                    <a:cubicBezTo>
                      <a:pt x="326" y="430"/>
                      <a:pt x="418" y="515"/>
                      <a:pt x="503" y="635"/>
                    </a:cubicBezTo>
                    <a:cubicBezTo>
                      <a:pt x="566" y="748"/>
                      <a:pt x="651" y="840"/>
                      <a:pt x="680" y="989"/>
                    </a:cubicBezTo>
                    <a:cubicBezTo>
                      <a:pt x="708" y="1166"/>
                      <a:pt x="680" y="1399"/>
                      <a:pt x="531" y="1548"/>
                    </a:cubicBezTo>
                    <a:lnTo>
                      <a:pt x="531" y="1633"/>
                    </a:lnTo>
                    <a:lnTo>
                      <a:pt x="623" y="1633"/>
                    </a:lnTo>
                    <a:cubicBezTo>
                      <a:pt x="771" y="1456"/>
                      <a:pt x="856" y="1194"/>
                      <a:pt x="800" y="961"/>
                    </a:cubicBezTo>
                    <a:cubicBezTo>
                      <a:pt x="743" y="812"/>
                      <a:pt x="651" y="664"/>
                      <a:pt x="595" y="572"/>
                    </a:cubicBezTo>
                    <a:cubicBezTo>
                      <a:pt x="503" y="458"/>
                      <a:pt x="418" y="338"/>
                      <a:pt x="326" y="253"/>
                    </a:cubicBezTo>
                    <a:cubicBezTo>
                      <a:pt x="269" y="161"/>
                      <a:pt x="177" y="41"/>
                      <a:pt x="64" y="13"/>
                    </a:cubicBezTo>
                    <a:cubicBezTo>
                      <a:pt x="56" y="4"/>
                      <a:pt x="47"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651400" y="3161425"/>
                <a:ext cx="17700" cy="12575"/>
              </a:xfrm>
              <a:custGeom>
                <a:avLst/>
                <a:gdLst/>
                <a:ahLst/>
                <a:cxnLst/>
                <a:rect l="l" t="t" r="r" b="b"/>
                <a:pathLst>
                  <a:path w="708" h="503" extrusionOk="0">
                    <a:moveTo>
                      <a:pt x="594" y="0"/>
                    </a:moveTo>
                    <a:cubicBezTo>
                      <a:pt x="446" y="177"/>
                      <a:pt x="269" y="297"/>
                      <a:pt x="64" y="382"/>
                    </a:cubicBezTo>
                    <a:cubicBezTo>
                      <a:pt x="29" y="382"/>
                      <a:pt x="0" y="418"/>
                      <a:pt x="29" y="446"/>
                    </a:cubicBezTo>
                    <a:cubicBezTo>
                      <a:pt x="29" y="474"/>
                      <a:pt x="64" y="503"/>
                      <a:pt x="92" y="503"/>
                    </a:cubicBezTo>
                    <a:cubicBezTo>
                      <a:pt x="326" y="418"/>
                      <a:pt x="531" y="269"/>
                      <a:pt x="679" y="92"/>
                    </a:cubicBezTo>
                    <a:cubicBezTo>
                      <a:pt x="708" y="64"/>
                      <a:pt x="708" y="2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658825" y="3169725"/>
                <a:ext cx="8875" cy="7275"/>
              </a:xfrm>
              <a:custGeom>
                <a:avLst/>
                <a:gdLst/>
                <a:ahLst/>
                <a:cxnLst/>
                <a:rect l="l" t="t" r="r" b="b"/>
                <a:pathLst>
                  <a:path w="355" h="291" extrusionOk="0">
                    <a:moveTo>
                      <a:pt x="280" y="1"/>
                    </a:moveTo>
                    <a:cubicBezTo>
                      <a:pt x="264" y="1"/>
                      <a:pt x="248" y="8"/>
                      <a:pt x="234" y="22"/>
                    </a:cubicBezTo>
                    <a:cubicBezTo>
                      <a:pt x="177" y="86"/>
                      <a:pt x="85" y="142"/>
                      <a:pt x="29" y="199"/>
                    </a:cubicBezTo>
                    <a:cubicBezTo>
                      <a:pt x="0" y="199"/>
                      <a:pt x="0" y="227"/>
                      <a:pt x="0" y="263"/>
                    </a:cubicBezTo>
                    <a:cubicBezTo>
                      <a:pt x="0" y="291"/>
                      <a:pt x="29" y="291"/>
                      <a:pt x="57" y="291"/>
                    </a:cubicBezTo>
                    <a:lnTo>
                      <a:pt x="85" y="291"/>
                    </a:lnTo>
                    <a:cubicBezTo>
                      <a:pt x="177" y="227"/>
                      <a:pt x="234" y="171"/>
                      <a:pt x="326" y="114"/>
                    </a:cubicBezTo>
                    <a:cubicBezTo>
                      <a:pt x="354" y="86"/>
                      <a:pt x="354" y="50"/>
                      <a:pt x="326" y="22"/>
                    </a:cubicBezTo>
                    <a:cubicBezTo>
                      <a:pt x="312" y="8"/>
                      <a:pt x="296"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650675" y="2992400"/>
                <a:ext cx="23550" cy="15000"/>
              </a:xfrm>
              <a:custGeom>
                <a:avLst/>
                <a:gdLst/>
                <a:ahLst/>
                <a:cxnLst/>
                <a:rect l="l" t="t" r="r" b="b"/>
                <a:pathLst>
                  <a:path w="942" h="600" extrusionOk="0">
                    <a:moveTo>
                      <a:pt x="882" y="1"/>
                    </a:moveTo>
                    <a:cubicBezTo>
                      <a:pt x="874" y="1"/>
                      <a:pt x="865" y="4"/>
                      <a:pt x="857" y="12"/>
                    </a:cubicBezTo>
                    <a:cubicBezTo>
                      <a:pt x="765" y="69"/>
                      <a:pt x="680" y="104"/>
                      <a:pt x="588" y="161"/>
                    </a:cubicBezTo>
                    <a:cubicBezTo>
                      <a:pt x="383" y="246"/>
                      <a:pt x="178" y="338"/>
                      <a:pt x="29" y="515"/>
                    </a:cubicBezTo>
                    <a:cubicBezTo>
                      <a:pt x="1" y="515"/>
                      <a:pt x="1" y="571"/>
                      <a:pt x="29" y="600"/>
                    </a:cubicBezTo>
                    <a:lnTo>
                      <a:pt x="58" y="600"/>
                    </a:lnTo>
                    <a:cubicBezTo>
                      <a:pt x="93" y="600"/>
                      <a:pt x="93" y="600"/>
                      <a:pt x="121" y="571"/>
                    </a:cubicBezTo>
                    <a:cubicBezTo>
                      <a:pt x="234" y="423"/>
                      <a:pt x="447" y="338"/>
                      <a:pt x="623" y="246"/>
                    </a:cubicBezTo>
                    <a:cubicBezTo>
                      <a:pt x="737" y="218"/>
                      <a:pt x="829" y="161"/>
                      <a:pt x="914" y="104"/>
                    </a:cubicBezTo>
                    <a:cubicBezTo>
                      <a:pt x="942" y="104"/>
                      <a:pt x="942" y="41"/>
                      <a:pt x="942" y="41"/>
                    </a:cubicBezTo>
                    <a:cubicBezTo>
                      <a:pt x="922" y="21"/>
                      <a:pt x="902"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660225" y="3001950"/>
                <a:ext cx="9575" cy="6325"/>
              </a:xfrm>
              <a:custGeom>
                <a:avLst/>
                <a:gdLst/>
                <a:ahLst/>
                <a:cxnLst/>
                <a:rect l="l" t="t" r="r" b="b"/>
                <a:pathLst>
                  <a:path w="383" h="253" extrusionOk="0">
                    <a:moveTo>
                      <a:pt x="295" y="1"/>
                    </a:moveTo>
                    <a:cubicBezTo>
                      <a:pt x="286" y="1"/>
                      <a:pt x="278" y="4"/>
                      <a:pt x="270" y="12"/>
                    </a:cubicBezTo>
                    <a:cubicBezTo>
                      <a:pt x="206" y="76"/>
                      <a:pt x="121" y="104"/>
                      <a:pt x="29" y="133"/>
                    </a:cubicBezTo>
                    <a:cubicBezTo>
                      <a:pt x="1" y="161"/>
                      <a:pt x="1" y="189"/>
                      <a:pt x="1" y="218"/>
                    </a:cubicBezTo>
                    <a:cubicBezTo>
                      <a:pt x="29" y="253"/>
                      <a:pt x="29" y="253"/>
                      <a:pt x="65" y="253"/>
                    </a:cubicBezTo>
                    <a:lnTo>
                      <a:pt x="93" y="253"/>
                    </a:lnTo>
                    <a:cubicBezTo>
                      <a:pt x="178" y="218"/>
                      <a:pt x="270" y="161"/>
                      <a:pt x="326" y="104"/>
                    </a:cubicBezTo>
                    <a:cubicBezTo>
                      <a:pt x="355" y="104"/>
                      <a:pt x="383" y="76"/>
                      <a:pt x="355" y="41"/>
                    </a:cubicBezTo>
                    <a:cubicBezTo>
                      <a:pt x="335" y="21"/>
                      <a:pt x="315"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660950" y="3004025"/>
                <a:ext cx="20000" cy="12225"/>
              </a:xfrm>
              <a:custGeom>
                <a:avLst/>
                <a:gdLst/>
                <a:ahLst/>
                <a:cxnLst/>
                <a:rect l="l" t="t" r="r" b="b"/>
                <a:pathLst>
                  <a:path w="800" h="489" extrusionOk="0">
                    <a:moveTo>
                      <a:pt x="740" y="0"/>
                    </a:moveTo>
                    <a:cubicBezTo>
                      <a:pt x="724" y="0"/>
                      <a:pt x="708" y="7"/>
                      <a:pt x="708" y="21"/>
                    </a:cubicBezTo>
                    <a:cubicBezTo>
                      <a:pt x="503" y="170"/>
                      <a:pt x="297" y="311"/>
                      <a:pt x="64" y="375"/>
                    </a:cubicBezTo>
                    <a:cubicBezTo>
                      <a:pt x="36" y="375"/>
                      <a:pt x="0" y="432"/>
                      <a:pt x="0" y="460"/>
                    </a:cubicBezTo>
                    <a:cubicBezTo>
                      <a:pt x="36" y="460"/>
                      <a:pt x="36" y="488"/>
                      <a:pt x="64" y="488"/>
                    </a:cubicBezTo>
                    <a:lnTo>
                      <a:pt x="92" y="488"/>
                    </a:lnTo>
                    <a:cubicBezTo>
                      <a:pt x="326" y="403"/>
                      <a:pt x="566" y="283"/>
                      <a:pt x="771" y="106"/>
                    </a:cubicBezTo>
                    <a:cubicBezTo>
                      <a:pt x="800" y="78"/>
                      <a:pt x="800" y="50"/>
                      <a:pt x="771" y="21"/>
                    </a:cubicBezTo>
                    <a:cubicBezTo>
                      <a:pt x="771" y="7"/>
                      <a:pt x="755"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719300" y="2985275"/>
                <a:ext cx="19850" cy="8150"/>
              </a:xfrm>
              <a:custGeom>
                <a:avLst/>
                <a:gdLst/>
                <a:ahLst/>
                <a:cxnLst/>
                <a:rect l="l" t="t" r="r" b="b"/>
                <a:pathLst>
                  <a:path w="794" h="326" extrusionOk="0">
                    <a:moveTo>
                      <a:pt x="737" y="0"/>
                    </a:moveTo>
                    <a:cubicBezTo>
                      <a:pt x="616" y="0"/>
                      <a:pt x="496" y="0"/>
                      <a:pt x="383" y="36"/>
                    </a:cubicBezTo>
                    <a:cubicBezTo>
                      <a:pt x="234" y="92"/>
                      <a:pt x="114" y="149"/>
                      <a:pt x="29" y="241"/>
                    </a:cubicBezTo>
                    <a:cubicBezTo>
                      <a:pt x="1" y="241"/>
                      <a:pt x="1" y="297"/>
                      <a:pt x="29" y="326"/>
                    </a:cubicBezTo>
                    <a:lnTo>
                      <a:pt x="57" y="326"/>
                    </a:lnTo>
                    <a:cubicBezTo>
                      <a:pt x="86" y="326"/>
                      <a:pt x="86" y="326"/>
                      <a:pt x="114" y="297"/>
                    </a:cubicBezTo>
                    <a:cubicBezTo>
                      <a:pt x="178" y="241"/>
                      <a:pt x="263" y="177"/>
                      <a:pt x="383" y="149"/>
                    </a:cubicBezTo>
                    <a:cubicBezTo>
                      <a:pt x="496" y="121"/>
                      <a:pt x="616" y="121"/>
                      <a:pt x="737" y="121"/>
                    </a:cubicBezTo>
                    <a:cubicBezTo>
                      <a:pt x="765" y="121"/>
                      <a:pt x="793" y="92"/>
                      <a:pt x="793" y="64"/>
                    </a:cubicBezTo>
                    <a:cubicBezTo>
                      <a:pt x="793" y="36"/>
                      <a:pt x="765"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781200" y="2991725"/>
                <a:ext cx="17725" cy="6125"/>
              </a:xfrm>
              <a:custGeom>
                <a:avLst/>
                <a:gdLst/>
                <a:ahLst/>
                <a:cxnLst/>
                <a:rect l="l" t="t" r="r" b="b"/>
                <a:pathLst>
                  <a:path w="709" h="245" extrusionOk="0">
                    <a:moveTo>
                      <a:pt x="502" y="1"/>
                    </a:moveTo>
                    <a:cubicBezTo>
                      <a:pt x="345" y="1"/>
                      <a:pt x="193" y="39"/>
                      <a:pt x="57" y="131"/>
                    </a:cubicBezTo>
                    <a:cubicBezTo>
                      <a:pt x="29" y="131"/>
                      <a:pt x="1" y="160"/>
                      <a:pt x="29" y="188"/>
                    </a:cubicBezTo>
                    <a:cubicBezTo>
                      <a:pt x="29" y="216"/>
                      <a:pt x="57" y="245"/>
                      <a:pt x="57" y="245"/>
                    </a:cubicBezTo>
                    <a:cubicBezTo>
                      <a:pt x="86" y="245"/>
                      <a:pt x="86" y="216"/>
                      <a:pt x="86" y="216"/>
                    </a:cubicBezTo>
                    <a:cubicBezTo>
                      <a:pt x="217" y="153"/>
                      <a:pt x="363" y="118"/>
                      <a:pt x="502" y="118"/>
                    </a:cubicBezTo>
                    <a:cubicBezTo>
                      <a:pt x="551" y="118"/>
                      <a:pt x="599" y="122"/>
                      <a:pt x="645" y="131"/>
                    </a:cubicBezTo>
                    <a:cubicBezTo>
                      <a:pt x="673" y="131"/>
                      <a:pt x="708" y="96"/>
                      <a:pt x="708" y="68"/>
                    </a:cubicBezTo>
                    <a:cubicBezTo>
                      <a:pt x="708" y="39"/>
                      <a:pt x="673" y="11"/>
                      <a:pt x="645" y="11"/>
                    </a:cubicBezTo>
                    <a:cubicBezTo>
                      <a:pt x="597" y="4"/>
                      <a:pt x="549"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805450" y="2992400"/>
                <a:ext cx="10275" cy="4750"/>
              </a:xfrm>
              <a:custGeom>
                <a:avLst/>
                <a:gdLst/>
                <a:ahLst/>
                <a:cxnLst/>
                <a:rect l="l" t="t" r="r" b="b"/>
                <a:pathLst>
                  <a:path w="411" h="190" extrusionOk="0">
                    <a:moveTo>
                      <a:pt x="63" y="1"/>
                    </a:moveTo>
                    <a:cubicBezTo>
                      <a:pt x="42" y="1"/>
                      <a:pt x="28" y="21"/>
                      <a:pt x="28" y="41"/>
                    </a:cubicBezTo>
                    <a:cubicBezTo>
                      <a:pt x="0" y="69"/>
                      <a:pt x="28" y="104"/>
                      <a:pt x="57" y="133"/>
                    </a:cubicBezTo>
                    <a:lnTo>
                      <a:pt x="325" y="189"/>
                    </a:lnTo>
                    <a:lnTo>
                      <a:pt x="354" y="189"/>
                    </a:lnTo>
                    <a:cubicBezTo>
                      <a:pt x="382" y="189"/>
                      <a:pt x="382" y="161"/>
                      <a:pt x="410" y="133"/>
                    </a:cubicBezTo>
                    <a:cubicBezTo>
                      <a:pt x="410" y="104"/>
                      <a:pt x="382" y="69"/>
                      <a:pt x="354" y="69"/>
                    </a:cubicBezTo>
                    <a:lnTo>
                      <a:pt x="92" y="12"/>
                    </a:lnTo>
                    <a:cubicBezTo>
                      <a:pt x="82" y="4"/>
                      <a:pt x="72"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853375" y="3004225"/>
                <a:ext cx="21425" cy="6175"/>
              </a:xfrm>
              <a:custGeom>
                <a:avLst/>
                <a:gdLst/>
                <a:ahLst/>
                <a:cxnLst/>
                <a:rect l="l" t="t" r="r" b="b"/>
                <a:pathLst>
                  <a:path w="857" h="247" extrusionOk="0">
                    <a:moveTo>
                      <a:pt x="316" y="1"/>
                    </a:moveTo>
                    <a:cubicBezTo>
                      <a:pt x="230" y="1"/>
                      <a:pt x="137" y="13"/>
                      <a:pt x="57" y="13"/>
                    </a:cubicBezTo>
                    <a:cubicBezTo>
                      <a:pt x="28" y="13"/>
                      <a:pt x="0" y="42"/>
                      <a:pt x="0" y="70"/>
                    </a:cubicBezTo>
                    <a:cubicBezTo>
                      <a:pt x="0" y="98"/>
                      <a:pt x="28" y="127"/>
                      <a:pt x="57" y="127"/>
                    </a:cubicBezTo>
                    <a:cubicBezTo>
                      <a:pt x="137" y="127"/>
                      <a:pt x="230" y="114"/>
                      <a:pt x="316" y="114"/>
                    </a:cubicBezTo>
                    <a:cubicBezTo>
                      <a:pt x="359" y="114"/>
                      <a:pt x="401" y="117"/>
                      <a:pt x="439" y="127"/>
                    </a:cubicBezTo>
                    <a:cubicBezTo>
                      <a:pt x="559" y="127"/>
                      <a:pt x="679" y="162"/>
                      <a:pt x="764" y="219"/>
                    </a:cubicBezTo>
                    <a:cubicBezTo>
                      <a:pt x="764" y="219"/>
                      <a:pt x="764" y="247"/>
                      <a:pt x="792" y="247"/>
                    </a:cubicBezTo>
                    <a:lnTo>
                      <a:pt x="828" y="219"/>
                    </a:lnTo>
                    <a:cubicBezTo>
                      <a:pt x="856" y="190"/>
                      <a:pt x="856" y="162"/>
                      <a:pt x="828" y="127"/>
                    </a:cubicBezTo>
                    <a:cubicBezTo>
                      <a:pt x="708" y="70"/>
                      <a:pt x="587" y="13"/>
                      <a:pt x="439" y="13"/>
                    </a:cubicBezTo>
                    <a:cubicBezTo>
                      <a:pt x="401" y="4"/>
                      <a:pt x="35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791475" y="3355675"/>
                <a:ext cx="19125" cy="5450"/>
              </a:xfrm>
              <a:custGeom>
                <a:avLst/>
                <a:gdLst/>
                <a:ahLst/>
                <a:cxnLst/>
                <a:rect l="l" t="t" r="r" b="b"/>
                <a:pathLst>
                  <a:path w="765" h="218" extrusionOk="0">
                    <a:moveTo>
                      <a:pt x="33" y="0"/>
                    </a:moveTo>
                    <a:cubicBezTo>
                      <a:pt x="14" y="0"/>
                      <a:pt x="0" y="20"/>
                      <a:pt x="0" y="40"/>
                    </a:cubicBezTo>
                    <a:cubicBezTo>
                      <a:pt x="0" y="76"/>
                      <a:pt x="28" y="104"/>
                      <a:pt x="57" y="132"/>
                    </a:cubicBezTo>
                    <a:lnTo>
                      <a:pt x="708" y="217"/>
                    </a:lnTo>
                    <a:cubicBezTo>
                      <a:pt x="736" y="217"/>
                      <a:pt x="764" y="189"/>
                      <a:pt x="764" y="161"/>
                    </a:cubicBezTo>
                    <a:cubicBezTo>
                      <a:pt x="764" y="132"/>
                      <a:pt x="764" y="104"/>
                      <a:pt x="708" y="104"/>
                    </a:cubicBezTo>
                    <a:lnTo>
                      <a:pt x="57" y="12"/>
                    </a:lnTo>
                    <a:cubicBezTo>
                      <a:pt x="48" y="4"/>
                      <a:pt x="4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4974875" y="3238875"/>
                <a:ext cx="11150" cy="14725"/>
              </a:xfrm>
              <a:custGeom>
                <a:avLst/>
                <a:gdLst/>
                <a:ahLst/>
                <a:cxnLst/>
                <a:rect l="l" t="t" r="r" b="b"/>
                <a:pathLst>
                  <a:path w="446" h="589" extrusionOk="0">
                    <a:moveTo>
                      <a:pt x="389" y="1"/>
                    </a:moveTo>
                    <a:cubicBezTo>
                      <a:pt x="354" y="1"/>
                      <a:pt x="326" y="1"/>
                      <a:pt x="326" y="29"/>
                    </a:cubicBezTo>
                    <a:cubicBezTo>
                      <a:pt x="241" y="291"/>
                      <a:pt x="92" y="440"/>
                      <a:pt x="36" y="468"/>
                    </a:cubicBezTo>
                    <a:cubicBezTo>
                      <a:pt x="0" y="503"/>
                      <a:pt x="0" y="531"/>
                      <a:pt x="36" y="560"/>
                    </a:cubicBezTo>
                    <a:cubicBezTo>
                      <a:pt x="36" y="588"/>
                      <a:pt x="64" y="588"/>
                      <a:pt x="64" y="588"/>
                    </a:cubicBezTo>
                    <a:lnTo>
                      <a:pt x="121" y="588"/>
                    </a:lnTo>
                    <a:cubicBezTo>
                      <a:pt x="177" y="531"/>
                      <a:pt x="354" y="355"/>
                      <a:pt x="446" y="57"/>
                    </a:cubicBezTo>
                    <a:cubicBezTo>
                      <a:pt x="446" y="29"/>
                      <a:pt x="418"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71"/>
            <p:cNvGrpSpPr/>
            <p:nvPr/>
          </p:nvGrpSpPr>
          <p:grpSpPr>
            <a:xfrm>
              <a:off x="3162807" y="1216951"/>
              <a:ext cx="1051808" cy="229363"/>
              <a:chOff x="4002795" y="1877329"/>
              <a:chExt cx="345546" cy="75352"/>
            </a:xfrm>
          </p:grpSpPr>
          <p:sp>
            <p:nvSpPr>
              <p:cNvPr id="2754" name="Google Shape;2754;p71"/>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71"/>
            <p:cNvGrpSpPr/>
            <p:nvPr/>
          </p:nvGrpSpPr>
          <p:grpSpPr>
            <a:xfrm>
              <a:off x="3389504" y="1231789"/>
              <a:ext cx="505357" cy="199693"/>
              <a:chOff x="300879" y="4170864"/>
              <a:chExt cx="505357" cy="199693"/>
            </a:xfrm>
          </p:grpSpPr>
          <p:sp>
            <p:nvSpPr>
              <p:cNvPr id="2761" name="Google Shape;2761;p71"/>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9" name="Google Shape;2769;p71"/>
          <p:cNvGrpSpPr/>
          <p:nvPr/>
        </p:nvGrpSpPr>
        <p:grpSpPr>
          <a:xfrm>
            <a:off x="8567590" y="4153050"/>
            <a:ext cx="360758" cy="258297"/>
            <a:chOff x="4992850" y="4345375"/>
            <a:chExt cx="607336" cy="638400"/>
          </a:xfrm>
        </p:grpSpPr>
        <p:sp>
          <p:nvSpPr>
            <p:cNvPr id="2770" name="Google Shape;2770;p71"/>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p:cNvSpPr/>
          <p:nvPr/>
        </p:nvSpPr>
        <p:spPr>
          <a:xfrm>
            <a:off x="8323225" y="3499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71"/>
          <p:cNvGrpSpPr/>
          <p:nvPr/>
        </p:nvGrpSpPr>
        <p:grpSpPr>
          <a:xfrm>
            <a:off x="5151797" y="479071"/>
            <a:ext cx="1511971" cy="626735"/>
            <a:chOff x="3889166" y="1636096"/>
            <a:chExt cx="633844" cy="262738"/>
          </a:xfrm>
        </p:grpSpPr>
        <p:sp>
          <p:nvSpPr>
            <p:cNvPr id="2774" name="Google Shape;2774;p71"/>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71"/>
          <p:cNvSpPr/>
          <p:nvPr/>
        </p:nvSpPr>
        <p:spPr>
          <a:xfrm>
            <a:off x="7116875" y="6312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xmlns="" id="{C6E72445-5A13-8515-E305-A304558E8464}"/>
              </a:ext>
            </a:extLst>
          </p:cNvPr>
          <p:cNvSpPr/>
          <p:nvPr/>
        </p:nvSpPr>
        <p:spPr>
          <a:xfrm>
            <a:off x="699247" y="3647305"/>
            <a:ext cx="3872753" cy="5851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40"/>
          <p:cNvSpPr txBox="1">
            <a:spLocks noGrp="1"/>
          </p:cNvSpPr>
          <p:nvPr>
            <p:ph type="subTitle" idx="1"/>
          </p:nvPr>
        </p:nvSpPr>
        <p:spPr>
          <a:xfrm>
            <a:off x="3532910" y="1357745"/>
            <a:ext cx="5257800" cy="2562129"/>
          </a:xfrm>
          <a:prstGeom prst="rect">
            <a:avLst/>
          </a:prstGeom>
        </p:spPr>
        <p:txBody>
          <a:bodyPr spcFirstLastPara="1" wrap="square" lIns="91425" tIns="91425" rIns="91425" bIns="91425" anchor="t" anchorCtr="0">
            <a:noAutofit/>
          </a:bodyPr>
          <a:lstStyle/>
          <a:p>
            <a:pPr algn="just">
              <a:lnSpc>
                <a:spcPct val="100000"/>
              </a:lnSpc>
            </a:pPr>
            <a:r>
              <a:rPr lang="en-US" dirty="0" smtClean="0"/>
              <a:t>      Welcome to the presentation of the Computer Science Department Website for SSPG College </a:t>
            </a:r>
            <a:r>
              <a:rPr lang="en-US" dirty="0" err="1" smtClean="0"/>
              <a:t>Shahjahanpur</a:t>
            </a:r>
            <a:r>
              <a:rPr lang="en-US" dirty="0" smtClean="0"/>
              <a:t>. This project was undertaken to create a comprehensive, user-friendly, and informative online platform for our department. The primary goal was to enhance communication and resource accessibility for our students, faculty, and prospective students. The website features a modern design, intuitive navigation, and a wealth of information ranging from academic resources to faculty profiles, aiming to provide an enriching digital experience for all users.</a:t>
            </a:r>
            <a:r>
              <a:rPr lang="en-US" dirty="0" smtClean="0">
                <a:solidFill>
                  <a:schemeClr val="bg1">
                    <a:lumMod val="10000"/>
                  </a:schemeClr>
                </a:solidFill>
                <a:latin typeface="Clear Sans"/>
              </a:rPr>
              <a:t>.</a:t>
            </a:r>
            <a:endParaRPr lang="en-US" dirty="0">
              <a:solidFill>
                <a:schemeClr val="bg1">
                  <a:lumMod val="10000"/>
                </a:schemeClr>
              </a:solidFill>
              <a:latin typeface="Clear Sans"/>
            </a:endParaRPr>
          </a:p>
        </p:txBody>
      </p:sp>
      <p:sp>
        <p:nvSpPr>
          <p:cNvPr id="768" name="Google Shape;768;p40"/>
          <p:cNvSpPr/>
          <p:nvPr/>
        </p:nvSpPr>
        <p:spPr>
          <a:xfrm>
            <a:off x="7116875" y="6312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40"/>
          <p:cNvGrpSpPr/>
          <p:nvPr/>
        </p:nvGrpSpPr>
        <p:grpSpPr>
          <a:xfrm>
            <a:off x="5167427" y="3788607"/>
            <a:ext cx="367931" cy="258169"/>
            <a:chOff x="4992850" y="4345375"/>
            <a:chExt cx="619413" cy="638400"/>
          </a:xfrm>
        </p:grpSpPr>
        <p:sp>
          <p:nvSpPr>
            <p:cNvPr id="770" name="Google Shape;770;p40"/>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rot="10800000">
              <a:off x="5386363"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40"/>
          <p:cNvGrpSpPr/>
          <p:nvPr/>
        </p:nvGrpSpPr>
        <p:grpSpPr>
          <a:xfrm>
            <a:off x="520009" y="1537853"/>
            <a:ext cx="3096028" cy="2899769"/>
            <a:chOff x="520010" y="913806"/>
            <a:chExt cx="4279321" cy="3689957"/>
          </a:xfrm>
        </p:grpSpPr>
        <p:grpSp>
          <p:nvGrpSpPr>
            <p:cNvPr id="776" name="Google Shape;776;p40"/>
            <p:cNvGrpSpPr/>
            <p:nvPr/>
          </p:nvGrpSpPr>
          <p:grpSpPr>
            <a:xfrm>
              <a:off x="1174871" y="2057672"/>
              <a:ext cx="3433642" cy="2314438"/>
              <a:chOff x="3450898" y="2575754"/>
              <a:chExt cx="1075130" cy="724711"/>
            </a:xfrm>
          </p:grpSpPr>
          <p:sp>
            <p:nvSpPr>
              <p:cNvPr id="777" name="Google Shape;777;p40"/>
              <p:cNvSpPr/>
              <p:nvPr/>
            </p:nvSpPr>
            <p:spPr>
              <a:xfrm>
                <a:off x="3451927" y="2872699"/>
                <a:ext cx="174716" cy="32431"/>
              </a:xfrm>
              <a:custGeom>
                <a:avLst/>
                <a:gdLst/>
                <a:ahLst/>
                <a:cxnLst/>
                <a:rect l="l" t="t" r="r" b="b"/>
                <a:pathLst>
                  <a:path w="4924" h="914" extrusionOk="0">
                    <a:moveTo>
                      <a:pt x="439" y="1"/>
                    </a:moveTo>
                    <a:cubicBezTo>
                      <a:pt x="205" y="1"/>
                      <a:pt x="0" y="206"/>
                      <a:pt x="0" y="446"/>
                    </a:cubicBezTo>
                    <a:cubicBezTo>
                      <a:pt x="0" y="708"/>
                      <a:pt x="205" y="913"/>
                      <a:pt x="439" y="913"/>
                    </a:cubicBezTo>
                    <a:lnTo>
                      <a:pt x="4450" y="913"/>
                    </a:lnTo>
                    <a:cubicBezTo>
                      <a:pt x="4719" y="913"/>
                      <a:pt x="4924" y="708"/>
                      <a:pt x="4924" y="446"/>
                    </a:cubicBezTo>
                    <a:cubicBezTo>
                      <a:pt x="4924" y="206"/>
                      <a:pt x="4719" y="1"/>
                      <a:pt x="4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3658004" y="2872699"/>
                <a:ext cx="138098" cy="32431"/>
              </a:xfrm>
              <a:custGeom>
                <a:avLst/>
                <a:gdLst/>
                <a:ahLst/>
                <a:cxnLst/>
                <a:rect l="l" t="t" r="r" b="b"/>
                <a:pathLst>
                  <a:path w="3892" h="914" extrusionOk="0">
                    <a:moveTo>
                      <a:pt x="467" y="1"/>
                    </a:moveTo>
                    <a:cubicBezTo>
                      <a:pt x="234" y="1"/>
                      <a:pt x="29" y="178"/>
                      <a:pt x="0" y="411"/>
                    </a:cubicBezTo>
                    <a:cubicBezTo>
                      <a:pt x="0" y="680"/>
                      <a:pt x="205" y="913"/>
                      <a:pt x="467" y="913"/>
                    </a:cubicBezTo>
                    <a:lnTo>
                      <a:pt x="3445" y="913"/>
                    </a:lnTo>
                    <a:cubicBezTo>
                      <a:pt x="3714" y="913"/>
                      <a:pt x="3891" y="708"/>
                      <a:pt x="3891" y="446"/>
                    </a:cubicBezTo>
                    <a:cubicBezTo>
                      <a:pt x="3891" y="206"/>
                      <a:pt x="3714" y="1"/>
                      <a:pt x="3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3985321" y="2872699"/>
                <a:ext cx="340916" cy="32431"/>
              </a:xfrm>
              <a:custGeom>
                <a:avLst/>
                <a:gdLst/>
                <a:ahLst/>
                <a:cxnLst/>
                <a:rect l="l" t="t" r="r" b="b"/>
                <a:pathLst>
                  <a:path w="9608" h="914" extrusionOk="0">
                    <a:moveTo>
                      <a:pt x="439" y="1"/>
                    </a:moveTo>
                    <a:cubicBezTo>
                      <a:pt x="205" y="1"/>
                      <a:pt x="0" y="206"/>
                      <a:pt x="0" y="446"/>
                    </a:cubicBezTo>
                    <a:cubicBezTo>
                      <a:pt x="0" y="708"/>
                      <a:pt x="205" y="913"/>
                      <a:pt x="439" y="913"/>
                    </a:cubicBezTo>
                    <a:lnTo>
                      <a:pt x="9169" y="913"/>
                    </a:lnTo>
                    <a:cubicBezTo>
                      <a:pt x="9402" y="913"/>
                      <a:pt x="9607" y="708"/>
                      <a:pt x="9607" y="446"/>
                    </a:cubicBezTo>
                    <a:cubicBezTo>
                      <a:pt x="9607" y="206"/>
                      <a:pt x="9402" y="1"/>
                      <a:pt x="9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4362844" y="2872699"/>
                <a:ext cx="131817" cy="32431"/>
              </a:xfrm>
              <a:custGeom>
                <a:avLst/>
                <a:gdLst/>
                <a:ahLst/>
                <a:cxnLst/>
                <a:rect l="l" t="t" r="r" b="b"/>
                <a:pathLst>
                  <a:path w="3715" h="914" extrusionOk="0">
                    <a:moveTo>
                      <a:pt x="474" y="1"/>
                    </a:moveTo>
                    <a:cubicBezTo>
                      <a:pt x="205" y="1"/>
                      <a:pt x="0" y="206"/>
                      <a:pt x="0" y="446"/>
                    </a:cubicBezTo>
                    <a:cubicBezTo>
                      <a:pt x="0" y="708"/>
                      <a:pt x="205" y="913"/>
                      <a:pt x="474" y="913"/>
                    </a:cubicBezTo>
                    <a:lnTo>
                      <a:pt x="3240" y="913"/>
                    </a:lnTo>
                    <a:cubicBezTo>
                      <a:pt x="3509" y="913"/>
                      <a:pt x="3714" y="708"/>
                      <a:pt x="3714" y="446"/>
                    </a:cubicBezTo>
                    <a:cubicBezTo>
                      <a:pt x="3714" y="206"/>
                      <a:pt x="3509" y="1"/>
                      <a:pt x="3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4081440" y="2951291"/>
                <a:ext cx="313807" cy="32396"/>
              </a:xfrm>
              <a:custGeom>
                <a:avLst/>
                <a:gdLst/>
                <a:ahLst/>
                <a:cxnLst/>
                <a:rect l="l" t="t" r="r" b="b"/>
                <a:pathLst>
                  <a:path w="8844" h="913" extrusionOk="0">
                    <a:moveTo>
                      <a:pt x="446" y="0"/>
                    </a:moveTo>
                    <a:cubicBezTo>
                      <a:pt x="206" y="0"/>
                      <a:pt x="1" y="205"/>
                      <a:pt x="1" y="467"/>
                    </a:cubicBezTo>
                    <a:cubicBezTo>
                      <a:pt x="1" y="708"/>
                      <a:pt x="206" y="913"/>
                      <a:pt x="446" y="913"/>
                    </a:cubicBezTo>
                    <a:lnTo>
                      <a:pt x="8405" y="913"/>
                    </a:lnTo>
                    <a:cubicBezTo>
                      <a:pt x="8638" y="913"/>
                      <a:pt x="8844" y="708"/>
                      <a:pt x="8844" y="467"/>
                    </a:cubicBezTo>
                    <a:cubicBezTo>
                      <a:pt x="8844" y="205"/>
                      <a:pt x="8638" y="0"/>
                      <a:pt x="8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4422560" y="2951291"/>
                <a:ext cx="91900" cy="32396"/>
              </a:xfrm>
              <a:custGeom>
                <a:avLst/>
                <a:gdLst/>
                <a:ahLst/>
                <a:cxnLst/>
                <a:rect l="l" t="t" r="r" b="b"/>
                <a:pathLst>
                  <a:path w="2590" h="913" extrusionOk="0">
                    <a:moveTo>
                      <a:pt x="439" y="0"/>
                    </a:moveTo>
                    <a:cubicBezTo>
                      <a:pt x="206" y="0"/>
                      <a:pt x="1" y="205"/>
                      <a:pt x="1" y="467"/>
                    </a:cubicBezTo>
                    <a:cubicBezTo>
                      <a:pt x="1" y="708"/>
                      <a:pt x="206" y="913"/>
                      <a:pt x="439" y="913"/>
                    </a:cubicBezTo>
                    <a:lnTo>
                      <a:pt x="2151" y="913"/>
                    </a:lnTo>
                    <a:cubicBezTo>
                      <a:pt x="2385" y="913"/>
                      <a:pt x="2590" y="708"/>
                      <a:pt x="2590" y="467"/>
                    </a:cubicBezTo>
                    <a:cubicBezTo>
                      <a:pt x="2590" y="205"/>
                      <a:pt x="2385"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3985321" y="2951291"/>
                <a:ext cx="67062" cy="32396"/>
              </a:xfrm>
              <a:custGeom>
                <a:avLst/>
                <a:gdLst/>
                <a:ahLst/>
                <a:cxnLst/>
                <a:rect l="l" t="t" r="r" b="b"/>
                <a:pathLst>
                  <a:path w="1890" h="913" extrusionOk="0">
                    <a:moveTo>
                      <a:pt x="439" y="0"/>
                    </a:moveTo>
                    <a:cubicBezTo>
                      <a:pt x="205" y="0"/>
                      <a:pt x="0" y="205"/>
                      <a:pt x="0" y="467"/>
                    </a:cubicBezTo>
                    <a:cubicBezTo>
                      <a:pt x="0" y="708"/>
                      <a:pt x="205" y="913"/>
                      <a:pt x="439" y="913"/>
                    </a:cubicBezTo>
                    <a:lnTo>
                      <a:pt x="1443" y="913"/>
                    </a:lnTo>
                    <a:cubicBezTo>
                      <a:pt x="1677" y="913"/>
                      <a:pt x="1889" y="708"/>
                      <a:pt x="1889" y="467"/>
                    </a:cubicBezTo>
                    <a:cubicBezTo>
                      <a:pt x="1889" y="205"/>
                      <a:pt x="1677" y="0"/>
                      <a:pt x="1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3772964" y="2951291"/>
                <a:ext cx="167442" cy="32396"/>
              </a:xfrm>
              <a:custGeom>
                <a:avLst/>
                <a:gdLst/>
                <a:ahLst/>
                <a:cxnLst/>
                <a:rect l="l" t="t" r="r" b="b"/>
                <a:pathLst>
                  <a:path w="4719" h="913" extrusionOk="0">
                    <a:moveTo>
                      <a:pt x="446" y="0"/>
                    </a:moveTo>
                    <a:cubicBezTo>
                      <a:pt x="205" y="0"/>
                      <a:pt x="0" y="205"/>
                      <a:pt x="0" y="467"/>
                    </a:cubicBezTo>
                    <a:cubicBezTo>
                      <a:pt x="0" y="708"/>
                      <a:pt x="205" y="913"/>
                      <a:pt x="446" y="913"/>
                    </a:cubicBezTo>
                    <a:lnTo>
                      <a:pt x="4450" y="913"/>
                    </a:lnTo>
                    <a:cubicBezTo>
                      <a:pt x="4599" y="913"/>
                      <a:pt x="4719" y="792"/>
                      <a:pt x="4719" y="644"/>
                    </a:cubicBezTo>
                    <a:lnTo>
                      <a:pt x="4719" y="290"/>
                    </a:lnTo>
                    <a:cubicBezTo>
                      <a:pt x="4719" y="142"/>
                      <a:pt x="4599" y="0"/>
                      <a:pt x="4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3523954" y="2951291"/>
                <a:ext cx="219672" cy="32396"/>
              </a:xfrm>
              <a:custGeom>
                <a:avLst/>
                <a:gdLst/>
                <a:ahLst/>
                <a:cxnLst/>
                <a:rect l="l" t="t" r="r" b="b"/>
                <a:pathLst>
                  <a:path w="6191" h="913" extrusionOk="0">
                    <a:moveTo>
                      <a:pt x="298" y="0"/>
                    </a:moveTo>
                    <a:cubicBezTo>
                      <a:pt x="121" y="0"/>
                      <a:pt x="1" y="142"/>
                      <a:pt x="1" y="290"/>
                    </a:cubicBezTo>
                    <a:lnTo>
                      <a:pt x="1" y="644"/>
                    </a:lnTo>
                    <a:cubicBezTo>
                      <a:pt x="1" y="792"/>
                      <a:pt x="121" y="913"/>
                      <a:pt x="298" y="913"/>
                    </a:cubicBezTo>
                    <a:lnTo>
                      <a:pt x="5724" y="913"/>
                    </a:lnTo>
                    <a:cubicBezTo>
                      <a:pt x="5985" y="913"/>
                      <a:pt x="6191" y="708"/>
                      <a:pt x="6191" y="467"/>
                    </a:cubicBezTo>
                    <a:cubicBezTo>
                      <a:pt x="6191" y="205"/>
                      <a:pt x="5985" y="0"/>
                      <a:pt x="5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3451927" y="2951291"/>
                <a:ext cx="36689" cy="32396"/>
              </a:xfrm>
              <a:custGeom>
                <a:avLst/>
                <a:gdLst/>
                <a:ahLst/>
                <a:cxnLst/>
                <a:rect l="l" t="t" r="r" b="b"/>
                <a:pathLst>
                  <a:path w="1034" h="913" extrusionOk="0">
                    <a:moveTo>
                      <a:pt x="439" y="0"/>
                    </a:moveTo>
                    <a:cubicBezTo>
                      <a:pt x="205" y="0"/>
                      <a:pt x="0" y="205"/>
                      <a:pt x="0" y="467"/>
                    </a:cubicBezTo>
                    <a:cubicBezTo>
                      <a:pt x="0" y="708"/>
                      <a:pt x="205" y="913"/>
                      <a:pt x="439" y="913"/>
                    </a:cubicBezTo>
                    <a:lnTo>
                      <a:pt x="587" y="913"/>
                    </a:lnTo>
                    <a:cubicBezTo>
                      <a:pt x="828" y="913"/>
                      <a:pt x="1033" y="708"/>
                      <a:pt x="1033" y="467"/>
                    </a:cubicBezTo>
                    <a:cubicBezTo>
                      <a:pt x="1033" y="205"/>
                      <a:pt x="828" y="0"/>
                      <a:pt x="5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3450898" y="3030592"/>
                <a:ext cx="377569" cy="32431"/>
              </a:xfrm>
              <a:custGeom>
                <a:avLst/>
                <a:gdLst/>
                <a:ahLst/>
                <a:cxnLst/>
                <a:rect l="l" t="t" r="r" b="b"/>
                <a:pathLst>
                  <a:path w="10641" h="914" extrusionOk="0">
                    <a:moveTo>
                      <a:pt x="532" y="1"/>
                    </a:moveTo>
                    <a:cubicBezTo>
                      <a:pt x="234" y="1"/>
                      <a:pt x="1" y="206"/>
                      <a:pt x="1" y="475"/>
                    </a:cubicBezTo>
                    <a:cubicBezTo>
                      <a:pt x="1" y="708"/>
                      <a:pt x="234" y="913"/>
                      <a:pt x="532" y="913"/>
                    </a:cubicBezTo>
                    <a:lnTo>
                      <a:pt x="10082" y="913"/>
                    </a:lnTo>
                    <a:cubicBezTo>
                      <a:pt x="10372" y="913"/>
                      <a:pt x="10641" y="708"/>
                      <a:pt x="10641" y="475"/>
                    </a:cubicBezTo>
                    <a:cubicBezTo>
                      <a:pt x="10641" y="206"/>
                      <a:pt x="10372" y="1"/>
                      <a:pt x="10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4004126" y="3030592"/>
                <a:ext cx="356741" cy="32431"/>
              </a:xfrm>
              <a:custGeom>
                <a:avLst/>
                <a:gdLst/>
                <a:ahLst/>
                <a:cxnLst/>
                <a:rect l="l" t="t" r="r" b="b"/>
                <a:pathLst>
                  <a:path w="10054" h="914" extrusionOk="0">
                    <a:moveTo>
                      <a:pt x="326" y="1"/>
                    </a:moveTo>
                    <a:cubicBezTo>
                      <a:pt x="121" y="1"/>
                      <a:pt x="1" y="206"/>
                      <a:pt x="1" y="475"/>
                    </a:cubicBezTo>
                    <a:cubicBezTo>
                      <a:pt x="1" y="708"/>
                      <a:pt x="121" y="913"/>
                      <a:pt x="326" y="913"/>
                    </a:cubicBezTo>
                    <a:lnTo>
                      <a:pt x="9728" y="913"/>
                    </a:lnTo>
                    <a:cubicBezTo>
                      <a:pt x="9905" y="913"/>
                      <a:pt x="10053" y="708"/>
                      <a:pt x="10053" y="475"/>
                    </a:cubicBezTo>
                    <a:cubicBezTo>
                      <a:pt x="10053" y="206"/>
                      <a:pt x="9905" y="1"/>
                      <a:pt x="9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4395204" y="3030592"/>
                <a:ext cx="130824" cy="32431"/>
              </a:xfrm>
              <a:custGeom>
                <a:avLst/>
                <a:gdLst/>
                <a:ahLst/>
                <a:cxnLst/>
                <a:rect l="l" t="t" r="r" b="b"/>
                <a:pathLst>
                  <a:path w="3687" h="914" extrusionOk="0">
                    <a:moveTo>
                      <a:pt x="446" y="1"/>
                    </a:moveTo>
                    <a:cubicBezTo>
                      <a:pt x="206" y="1"/>
                      <a:pt x="1" y="206"/>
                      <a:pt x="1" y="475"/>
                    </a:cubicBezTo>
                    <a:cubicBezTo>
                      <a:pt x="1" y="708"/>
                      <a:pt x="206" y="913"/>
                      <a:pt x="446" y="913"/>
                    </a:cubicBezTo>
                    <a:lnTo>
                      <a:pt x="3248" y="913"/>
                    </a:lnTo>
                    <a:cubicBezTo>
                      <a:pt x="3481" y="913"/>
                      <a:pt x="3686" y="708"/>
                      <a:pt x="3686" y="475"/>
                    </a:cubicBezTo>
                    <a:cubicBezTo>
                      <a:pt x="3686" y="206"/>
                      <a:pt x="3481" y="1"/>
                      <a:pt x="3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107555" y="3110177"/>
                <a:ext cx="381827" cy="32396"/>
              </a:xfrm>
              <a:custGeom>
                <a:avLst/>
                <a:gdLst/>
                <a:ahLst/>
                <a:cxnLst/>
                <a:rect l="l" t="t" r="r" b="b"/>
                <a:pathLst>
                  <a:path w="10761" h="913" extrusionOk="0">
                    <a:moveTo>
                      <a:pt x="446" y="0"/>
                    </a:moveTo>
                    <a:cubicBezTo>
                      <a:pt x="213" y="0"/>
                      <a:pt x="0" y="205"/>
                      <a:pt x="0" y="439"/>
                    </a:cubicBezTo>
                    <a:cubicBezTo>
                      <a:pt x="0" y="708"/>
                      <a:pt x="213" y="913"/>
                      <a:pt x="446" y="913"/>
                    </a:cubicBezTo>
                    <a:lnTo>
                      <a:pt x="10322" y="913"/>
                    </a:lnTo>
                    <a:cubicBezTo>
                      <a:pt x="10584" y="913"/>
                      <a:pt x="10761" y="708"/>
                      <a:pt x="10761" y="439"/>
                    </a:cubicBezTo>
                    <a:cubicBezTo>
                      <a:pt x="10761" y="205"/>
                      <a:pt x="10584" y="0"/>
                      <a:pt x="10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3537757" y="3110177"/>
                <a:ext cx="301246" cy="32396"/>
              </a:xfrm>
              <a:custGeom>
                <a:avLst/>
                <a:gdLst/>
                <a:ahLst/>
                <a:cxnLst/>
                <a:rect l="l" t="t" r="r" b="b"/>
                <a:pathLst>
                  <a:path w="8490" h="913" extrusionOk="0">
                    <a:moveTo>
                      <a:pt x="468" y="0"/>
                    </a:moveTo>
                    <a:cubicBezTo>
                      <a:pt x="206" y="0"/>
                      <a:pt x="1" y="205"/>
                      <a:pt x="1" y="439"/>
                    </a:cubicBezTo>
                    <a:cubicBezTo>
                      <a:pt x="1" y="708"/>
                      <a:pt x="206" y="913"/>
                      <a:pt x="468" y="913"/>
                    </a:cubicBezTo>
                    <a:lnTo>
                      <a:pt x="8044" y="913"/>
                    </a:lnTo>
                    <a:cubicBezTo>
                      <a:pt x="8278" y="913"/>
                      <a:pt x="8490" y="708"/>
                      <a:pt x="8490" y="439"/>
                    </a:cubicBezTo>
                    <a:cubicBezTo>
                      <a:pt x="8490" y="205"/>
                      <a:pt x="8278" y="0"/>
                      <a:pt x="8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3857800" y="3110177"/>
                <a:ext cx="195580" cy="32396"/>
              </a:xfrm>
              <a:custGeom>
                <a:avLst/>
                <a:gdLst/>
                <a:ahLst/>
                <a:cxnLst/>
                <a:rect l="l" t="t" r="r" b="b"/>
                <a:pathLst>
                  <a:path w="5512" h="913" extrusionOk="0">
                    <a:moveTo>
                      <a:pt x="467" y="0"/>
                    </a:moveTo>
                    <a:cubicBezTo>
                      <a:pt x="206" y="0"/>
                      <a:pt x="0" y="205"/>
                      <a:pt x="0" y="439"/>
                    </a:cubicBezTo>
                    <a:cubicBezTo>
                      <a:pt x="0" y="708"/>
                      <a:pt x="206" y="913"/>
                      <a:pt x="467" y="913"/>
                    </a:cubicBezTo>
                    <a:lnTo>
                      <a:pt x="5066" y="913"/>
                    </a:lnTo>
                    <a:cubicBezTo>
                      <a:pt x="5306" y="913"/>
                      <a:pt x="5511" y="708"/>
                      <a:pt x="5511" y="439"/>
                    </a:cubicBezTo>
                    <a:cubicBezTo>
                      <a:pt x="5511" y="205"/>
                      <a:pt x="5306" y="0"/>
                      <a:pt x="5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3658004" y="3189727"/>
                <a:ext cx="58511" cy="31437"/>
              </a:xfrm>
              <a:custGeom>
                <a:avLst/>
                <a:gdLst/>
                <a:ahLst/>
                <a:cxnLst/>
                <a:rect l="l" t="t" r="r" b="b"/>
                <a:pathLst>
                  <a:path w="1649" h="886" extrusionOk="0">
                    <a:moveTo>
                      <a:pt x="467" y="1"/>
                    </a:moveTo>
                    <a:cubicBezTo>
                      <a:pt x="205" y="1"/>
                      <a:pt x="0" y="178"/>
                      <a:pt x="0" y="439"/>
                    </a:cubicBezTo>
                    <a:cubicBezTo>
                      <a:pt x="0" y="673"/>
                      <a:pt x="205" y="885"/>
                      <a:pt x="467" y="885"/>
                    </a:cubicBezTo>
                    <a:lnTo>
                      <a:pt x="1175" y="885"/>
                    </a:lnTo>
                    <a:cubicBezTo>
                      <a:pt x="1443" y="885"/>
                      <a:pt x="1649" y="673"/>
                      <a:pt x="1649" y="439"/>
                    </a:cubicBezTo>
                    <a:cubicBezTo>
                      <a:pt x="1649" y="178"/>
                      <a:pt x="1443" y="1"/>
                      <a:pt x="1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3451927" y="3189727"/>
                <a:ext cx="155910" cy="31437"/>
              </a:xfrm>
              <a:custGeom>
                <a:avLst/>
                <a:gdLst/>
                <a:ahLst/>
                <a:cxnLst/>
                <a:rect l="l" t="t" r="r" b="b"/>
                <a:pathLst>
                  <a:path w="4394" h="886" extrusionOk="0">
                    <a:moveTo>
                      <a:pt x="439" y="1"/>
                    </a:moveTo>
                    <a:cubicBezTo>
                      <a:pt x="205" y="1"/>
                      <a:pt x="0" y="178"/>
                      <a:pt x="0" y="439"/>
                    </a:cubicBezTo>
                    <a:cubicBezTo>
                      <a:pt x="0" y="673"/>
                      <a:pt x="205" y="885"/>
                      <a:pt x="439" y="885"/>
                    </a:cubicBezTo>
                    <a:lnTo>
                      <a:pt x="4393" y="885"/>
                    </a:lnTo>
                    <a:lnTo>
                      <a:pt x="4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3737305" y="3189727"/>
                <a:ext cx="54501" cy="31437"/>
              </a:xfrm>
              <a:custGeom>
                <a:avLst/>
                <a:gdLst/>
                <a:ahLst/>
                <a:cxnLst/>
                <a:rect l="l" t="t" r="r" b="b"/>
                <a:pathLst>
                  <a:path w="1536" h="886" extrusionOk="0">
                    <a:moveTo>
                      <a:pt x="475" y="1"/>
                    </a:moveTo>
                    <a:cubicBezTo>
                      <a:pt x="213" y="1"/>
                      <a:pt x="1" y="178"/>
                      <a:pt x="1" y="439"/>
                    </a:cubicBezTo>
                    <a:cubicBezTo>
                      <a:pt x="1" y="673"/>
                      <a:pt x="213" y="885"/>
                      <a:pt x="475" y="885"/>
                    </a:cubicBezTo>
                    <a:lnTo>
                      <a:pt x="1062" y="885"/>
                    </a:lnTo>
                    <a:cubicBezTo>
                      <a:pt x="1331" y="885"/>
                      <a:pt x="1536" y="673"/>
                      <a:pt x="1536" y="439"/>
                    </a:cubicBezTo>
                    <a:cubicBezTo>
                      <a:pt x="1536" y="178"/>
                      <a:pt x="133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3812632" y="3189727"/>
                <a:ext cx="242736" cy="31437"/>
              </a:xfrm>
              <a:custGeom>
                <a:avLst/>
                <a:gdLst/>
                <a:ahLst/>
                <a:cxnLst/>
                <a:rect l="l" t="t" r="r" b="b"/>
                <a:pathLst>
                  <a:path w="6841" h="886" extrusionOk="0">
                    <a:moveTo>
                      <a:pt x="474" y="1"/>
                    </a:moveTo>
                    <a:cubicBezTo>
                      <a:pt x="212" y="1"/>
                      <a:pt x="0" y="178"/>
                      <a:pt x="0" y="439"/>
                    </a:cubicBezTo>
                    <a:cubicBezTo>
                      <a:pt x="0" y="673"/>
                      <a:pt x="212" y="885"/>
                      <a:pt x="474" y="885"/>
                    </a:cubicBezTo>
                    <a:lnTo>
                      <a:pt x="6402" y="885"/>
                    </a:lnTo>
                    <a:cubicBezTo>
                      <a:pt x="6664" y="885"/>
                      <a:pt x="6841" y="673"/>
                      <a:pt x="6841" y="439"/>
                    </a:cubicBezTo>
                    <a:cubicBezTo>
                      <a:pt x="6841" y="178"/>
                      <a:pt x="6664" y="1"/>
                      <a:pt x="6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4089991" y="3189727"/>
                <a:ext cx="109712" cy="31437"/>
              </a:xfrm>
              <a:custGeom>
                <a:avLst/>
                <a:gdLst/>
                <a:ahLst/>
                <a:cxnLst/>
                <a:rect l="l" t="t" r="r" b="b"/>
                <a:pathLst>
                  <a:path w="3092" h="886" extrusionOk="0">
                    <a:moveTo>
                      <a:pt x="467" y="1"/>
                    </a:moveTo>
                    <a:cubicBezTo>
                      <a:pt x="205" y="1"/>
                      <a:pt x="0" y="178"/>
                      <a:pt x="0" y="439"/>
                    </a:cubicBezTo>
                    <a:cubicBezTo>
                      <a:pt x="0" y="673"/>
                      <a:pt x="205" y="885"/>
                      <a:pt x="467" y="885"/>
                    </a:cubicBezTo>
                    <a:lnTo>
                      <a:pt x="2653" y="885"/>
                    </a:lnTo>
                    <a:cubicBezTo>
                      <a:pt x="2887" y="885"/>
                      <a:pt x="3092" y="673"/>
                      <a:pt x="3092" y="439"/>
                    </a:cubicBezTo>
                    <a:cubicBezTo>
                      <a:pt x="3092" y="178"/>
                      <a:pt x="2887" y="1"/>
                      <a:pt x="2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4246855" y="3189727"/>
                <a:ext cx="111734" cy="31437"/>
              </a:xfrm>
              <a:custGeom>
                <a:avLst/>
                <a:gdLst/>
                <a:ahLst/>
                <a:cxnLst/>
                <a:rect l="l" t="t" r="r" b="b"/>
                <a:pathLst>
                  <a:path w="3149" h="886" extrusionOk="0">
                    <a:moveTo>
                      <a:pt x="468" y="1"/>
                    </a:moveTo>
                    <a:cubicBezTo>
                      <a:pt x="206" y="1"/>
                      <a:pt x="1" y="178"/>
                      <a:pt x="1" y="439"/>
                    </a:cubicBezTo>
                    <a:cubicBezTo>
                      <a:pt x="1" y="673"/>
                      <a:pt x="206" y="885"/>
                      <a:pt x="468" y="885"/>
                    </a:cubicBezTo>
                    <a:lnTo>
                      <a:pt x="2710" y="885"/>
                    </a:lnTo>
                    <a:cubicBezTo>
                      <a:pt x="2944" y="885"/>
                      <a:pt x="3149" y="673"/>
                      <a:pt x="3149" y="439"/>
                    </a:cubicBezTo>
                    <a:cubicBezTo>
                      <a:pt x="3149" y="178"/>
                      <a:pt x="2944" y="1"/>
                      <a:pt x="2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415038" y="3189727"/>
                <a:ext cx="74336" cy="31437"/>
              </a:xfrm>
              <a:custGeom>
                <a:avLst/>
                <a:gdLst/>
                <a:ahLst/>
                <a:cxnLst/>
                <a:rect l="l" t="t" r="r" b="b"/>
                <a:pathLst>
                  <a:path w="2095" h="886" extrusionOk="0">
                    <a:moveTo>
                      <a:pt x="446" y="1"/>
                    </a:moveTo>
                    <a:cubicBezTo>
                      <a:pt x="177" y="1"/>
                      <a:pt x="1" y="178"/>
                      <a:pt x="1" y="439"/>
                    </a:cubicBezTo>
                    <a:cubicBezTo>
                      <a:pt x="1" y="673"/>
                      <a:pt x="177" y="885"/>
                      <a:pt x="446" y="885"/>
                    </a:cubicBezTo>
                    <a:lnTo>
                      <a:pt x="1656" y="885"/>
                    </a:lnTo>
                    <a:cubicBezTo>
                      <a:pt x="1918" y="885"/>
                      <a:pt x="2095" y="673"/>
                      <a:pt x="2095" y="439"/>
                    </a:cubicBezTo>
                    <a:cubicBezTo>
                      <a:pt x="2095" y="178"/>
                      <a:pt x="1918" y="1"/>
                      <a:pt x="1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3640156" y="3268034"/>
                <a:ext cx="231239" cy="32431"/>
              </a:xfrm>
              <a:custGeom>
                <a:avLst/>
                <a:gdLst/>
                <a:ahLst/>
                <a:cxnLst/>
                <a:rect l="l" t="t" r="r" b="b"/>
                <a:pathLst>
                  <a:path w="6517" h="914" extrusionOk="0">
                    <a:moveTo>
                      <a:pt x="475" y="1"/>
                    </a:moveTo>
                    <a:cubicBezTo>
                      <a:pt x="206" y="1"/>
                      <a:pt x="1" y="206"/>
                      <a:pt x="1" y="475"/>
                    </a:cubicBezTo>
                    <a:cubicBezTo>
                      <a:pt x="1" y="708"/>
                      <a:pt x="206" y="914"/>
                      <a:pt x="475" y="914"/>
                    </a:cubicBezTo>
                    <a:lnTo>
                      <a:pt x="6042" y="914"/>
                    </a:lnTo>
                    <a:cubicBezTo>
                      <a:pt x="6311" y="914"/>
                      <a:pt x="6516" y="708"/>
                      <a:pt x="6516" y="475"/>
                    </a:cubicBezTo>
                    <a:cubicBezTo>
                      <a:pt x="6516" y="206"/>
                      <a:pt x="6311" y="1"/>
                      <a:pt x="6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3916274" y="3268034"/>
                <a:ext cx="61811" cy="32431"/>
              </a:xfrm>
              <a:custGeom>
                <a:avLst/>
                <a:gdLst/>
                <a:ahLst/>
                <a:cxnLst/>
                <a:rect l="l" t="t" r="r" b="b"/>
                <a:pathLst>
                  <a:path w="1742" h="914" extrusionOk="0">
                    <a:moveTo>
                      <a:pt x="439" y="1"/>
                    </a:moveTo>
                    <a:cubicBezTo>
                      <a:pt x="206" y="1"/>
                      <a:pt x="1" y="206"/>
                      <a:pt x="1" y="475"/>
                    </a:cubicBezTo>
                    <a:cubicBezTo>
                      <a:pt x="1" y="708"/>
                      <a:pt x="206" y="914"/>
                      <a:pt x="439" y="914"/>
                    </a:cubicBezTo>
                    <a:lnTo>
                      <a:pt x="1295" y="914"/>
                    </a:lnTo>
                    <a:cubicBezTo>
                      <a:pt x="1564" y="914"/>
                      <a:pt x="1741" y="708"/>
                      <a:pt x="1741" y="475"/>
                    </a:cubicBezTo>
                    <a:cubicBezTo>
                      <a:pt x="1741" y="206"/>
                      <a:pt x="156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4041772" y="3268034"/>
                <a:ext cx="184048" cy="32431"/>
              </a:xfrm>
              <a:custGeom>
                <a:avLst/>
                <a:gdLst/>
                <a:ahLst/>
                <a:cxnLst/>
                <a:rect l="l" t="t" r="r" b="b"/>
                <a:pathLst>
                  <a:path w="5187" h="914" extrusionOk="0">
                    <a:moveTo>
                      <a:pt x="475" y="1"/>
                    </a:moveTo>
                    <a:cubicBezTo>
                      <a:pt x="206" y="1"/>
                      <a:pt x="1" y="206"/>
                      <a:pt x="1" y="475"/>
                    </a:cubicBezTo>
                    <a:cubicBezTo>
                      <a:pt x="1" y="708"/>
                      <a:pt x="206" y="914"/>
                      <a:pt x="475" y="914"/>
                    </a:cubicBezTo>
                    <a:lnTo>
                      <a:pt x="4720" y="914"/>
                    </a:lnTo>
                    <a:cubicBezTo>
                      <a:pt x="4981" y="914"/>
                      <a:pt x="5186" y="708"/>
                      <a:pt x="5186" y="475"/>
                    </a:cubicBezTo>
                    <a:cubicBezTo>
                      <a:pt x="5186" y="206"/>
                      <a:pt x="4981" y="1"/>
                      <a:pt x="47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4258174" y="3268034"/>
                <a:ext cx="150623" cy="32431"/>
              </a:xfrm>
              <a:custGeom>
                <a:avLst/>
                <a:gdLst/>
                <a:ahLst/>
                <a:cxnLst/>
                <a:rect l="l" t="t" r="r" b="b"/>
                <a:pathLst>
                  <a:path w="4245" h="914" extrusionOk="0">
                    <a:moveTo>
                      <a:pt x="446" y="1"/>
                    </a:moveTo>
                    <a:cubicBezTo>
                      <a:pt x="212" y="1"/>
                      <a:pt x="0" y="206"/>
                      <a:pt x="0" y="475"/>
                    </a:cubicBezTo>
                    <a:cubicBezTo>
                      <a:pt x="0" y="708"/>
                      <a:pt x="212" y="914"/>
                      <a:pt x="446" y="914"/>
                    </a:cubicBezTo>
                    <a:lnTo>
                      <a:pt x="3778" y="914"/>
                    </a:lnTo>
                    <a:cubicBezTo>
                      <a:pt x="4040" y="914"/>
                      <a:pt x="4245" y="708"/>
                      <a:pt x="4245" y="475"/>
                    </a:cubicBezTo>
                    <a:cubicBezTo>
                      <a:pt x="4245" y="206"/>
                      <a:pt x="4040" y="1"/>
                      <a:pt x="3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4130653" y="2643772"/>
                <a:ext cx="381827" cy="32431"/>
              </a:xfrm>
              <a:custGeom>
                <a:avLst/>
                <a:gdLst/>
                <a:ahLst/>
                <a:cxnLst/>
                <a:rect l="l" t="t" r="r" b="b"/>
                <a:pathLst>
                  <a:path w="10761" h="914" extrusionOk="0">
                    <a:moveTo>
                      <a:pt x="446" y="1"/>
                    </a:moveTo>
                    <a:cubicBezTo>
                      <a:pt x="177" y="1"/>
                      <a:pt x="0" y="206"/>
                      <a:pt x="0" y="468"/>
                    </a:cubicBezTo>
                    <a:cubicBezTo>
                      <a:pt x="0" y="708"/>
                      <a:pt x="177" y="914"/>
                      <a:pt x="446" y="914"/>
                    </a:cubicBezTo>
                    <a:lnTo>
                      <a:pt x="10315" y="914"/>
                    </a:lnTo>
                    <a:cubicBezTo>
                      <a:pt x="10555" y="914"/>
                      <a:pt x="10760" y="708"/>
                      <a:pt x="10760" y="468"/>
                    </a:cubicBezTo>
                    <a:cubicBezTo>
                      <a:pt x="10760" y="206"/>
                      <a:pt x="10555" y="1"/>
                      <a:pt x="10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4199665" y="2575754"/>
                <a:ext cx="74336" cy="32431"/>
              </a:xfrm>
              <a:custGeom>
                <a:avLst/>
                <a:gdLst/>
                <a:ahLst/>
                <a:cxnLst/>
                <a:rect l="l" t="t" r="r" b="b"/>
                <a:pathLst>
                  <a:path w="2095" h="914" extrusionOk="0">
                    <a:moveTo>
                      <a:pt x="446" y="1"/>
                    </a:moveTo>
                    <a:cubicBezTo>
                      <a:pt x="206" y="1"/>
                      <a:pt x="1" y="206"/>
                      <a:pt x="1" y="439"/>
                    </a:cubicBezTo>
                    <a:cubicBezTo>
                      <a:pt x="1" y="708"/>
                      <a:pt x="206" y="913"/>
                      <a:pt x="446" y="913"/>
                    </a:cubicBezTo>
                    <a:lnTo>
                      <a:pt x="1649" y="913"/>
                    </a:lnTo>
                    <a:cubicBezTo>
                      <a:pt x="1890" y="913"/>
                      <a:pt x="2095" y="708"/>
                      <a:pt x="2095" y="439"/>
                    </a:cubicBezTo>
                    <a:cubicBezTo>
                      <a:pt x="2095" y="206"/>
                      <a:pt x="1890"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3988337" y="2575754"/>
                <a:ext cx="177980" cy="32431"/>
              </a:xfrm>
              <a:custGeom>
                <a:avLst/>
                <a:gdLst/>
                <a:ahLst/>
                <a:cxnLst/>
                <a:rect l="l" t="t" r="r" b="b"/>
                <a:pathLst>
                  <a:path w="5016" h="914" extrusionOk="0">
                    <a:moveTo>
                      <a:pt x="474" y="1"/>
                    </a:moveTo>
                    <a:cubicBezTo>
                      <a:pt x="212" y="1"/>
                      <a:pt x="0" y="206"/>
                      <a:pt x="0" y="439"/>
                    </a:cubicBezTo>
                    <a:cubicBezTo>
                      <a:pt x="0" y="708"/>
                      <a:pt x="212" y="913"/>
                      <a:pt x="474" y="913"/>
                    </a:cubicBezTo>
                    <a:lnTo>
                      <a:pt x="4570" y="913"/>
                    </a:lnTo>
                    <a:cubicBezTo>
                      <a:pt x="4811" y="913"/>
                      <a:pt x="5016" y="708"/>
                      <a:pt x="5016" y="439"/>
                    </a:cubicBezTo>
                    <a:cubicBezTo>
                      <a:pt x="5016" y="206"/>
                      <a:pt x="4811" y="1"/>
                      <a:pt x="4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4299084" y="2575754"/>
                <a:ext cx="213392" cy="32431"/>
              </a:xfrm>
              <a:custGeom>
                <a:avLst/>
                <a:gdLst/>
                <a:ahLst/>
                <a:cxnLst/>
                <a:rect l="l" t="t" r="r" b="b"/>
                <a:pathLst>
                  <a:path w="6014" h="914" extrusionOk="0">
                    <a:moveTo>
                      <a:pt x="474" y="1"/>
                    </a:moveTo>
                    <a:cubicBezTo>
                      <a:pt x="205" y="1"/>
                      <a:pt x="0" y="206"/>
                      <a:pt x="0" y="439"/>
                    </a:cubicBezTo>
                    <a:cubicBezTo>
                      <a:pt x="0" y="708"/>
                      <a:pt x="205" y="913"/>
                      <a:pt x="474" y="913"/>
                    </a:cubicBezTo>
                    <a:lnTo>
                      <a:pt x="5568" y="913"/>
                    </a:lnTo>
                    <a:cubicBezTo>
                      <a:pt x="5808" y="913"/>
                      <a:pt x="6013" y="708"/>
                      <a:pt x="6013" y="439"/>
                    </a:cubicBezTo>
                    <a:cubicBezTo>
                      <a:pt x="6013" y="206"/>
                      <a:pt x="5808" y="1"/>
                      <a:pt x="5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0"/>
              <p:cNvSpPr/>
              <p:nvPr/>
            </p:nvSpPr>
            <p:spPr>
              <a:xfrm>
                <a:off x="4112806" y="2723109"/>
                <a:ext cx="109996" cy="32431"/>
              </a:xfrm>
              <a:custGeom>
                <a:avLst/>
                <a:gdLst/>
                <a:ahLst/>
                <a:cxnLst/>
                <a:rect l="l" t="t" r="r" b="b"/>
                <a:pathLst>
                  <a:path w="3100" h="914" extrusionOk="0">
                    <a:moveTo>
                      <a:pt x="475" y="0"/>
                    </a:moveTo>
                    <a:cubicBezTo>
                      <a:pt x="206" y="0"/>
                      <a:pt x="1" y="206"/>
                      <a:pt x="1" y="446"/>
                    </a:cubicBezTo>
                    <a:cubicBezTo>
                      <a:pt x="1" y="708"/>
                      <a:pt x="206" y="913"/>
                      <a:pt x="475" y="913"/>
                    </a:cubicBezTo>
                    <a:lnTo>
                      <a:pt x="2654" y="913"/>
                    </a:lnTo>
                    <a:cubicBezTo>
                      <a:pt x="2894" y="913"/>
                      <a:pt x="3100" y="708"/>
                      <a:pt x="3100" y="446"/>
                    </a:cubicBezTo>
                    <a:cubicBezTo>
                      <a:pt x="3100" y="206"/>
                      <a:pt x="289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4269705" y="2723109"/>
                <a:ext cx="111983" cy="32431"/>
              </a:xfrm>
              <a:custGeom>
                <a:avLst/>
                <a:gdLst/>
                <a:ahLst/>
                <a:cxnLst/>
                <a:rect l="l" t="t" r="r" b="b"/>
                <a:pathLst>
                  <a:path w="3156" h="914" extrusionOk="0">
                    <a:moveTo>
                      <a:pt x="446" y="0"/>
                    </a:moveTo>
                    <a:cubicBezTo>
                      <a:pt x="206" y="0"/>
                      <a:pt x="0" y="206"/>
                      <a:pt x="0" y="446"/>
                    </a:cubicBezTo>
                    <a:cubicBezTo>
                      <a:pt x="0" y="708"/>
                      <a:pt x="206" y="913"/>
                      <a:pt x="446" y="913"/>
                    </a:cubicBezTo>
                    <a:lnTo>
                      <a:pt x="2717" y="913"/>
                    </a:lnTo>
                    <a:cubicBezTo>
                      <a:pt x="2950" y="913"/>
                      <a:pt x="3156" y="708"/>
                      <a:pt x="3156" y="446"/>
                    </a:cubicBezTo>
                    <a:cubicBezTo>
                      <a:pt x="3156" y="206"/>
                      <a:pt x="2950" y="0"/>
                      <a:pt x="27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4428840" y="2723109"/>
                <a:ext cx="89913" cy="32431"/>
              </a:xfrm>
              <a:custGeom>
                <a:avLst/>
                <a:gdLst/>
                <a:ahLst/>
                <a:cxnLst/>
                <a:rect l="l" t="t" r="r" b="b"/>
                <a:pathLst>
                  <a:path w="2534" h="914" extrusionOk="0">
                    <a:moveTo>
                      <a:pt x="439" y="0"/>
                    </a:moveTo>
                    <a:cubicBezTo>
                      <a:pt x="177" y="0"/>
                      <a:pt x="1" y="206"/>
                      <a:pt x="1" y="446"/>
                    </a:cubicBezTo>
                    <a:cubicBezTo>
                      <a:pt x="1" y="708"/>
                      <a:pt x="177" y="913"/>
                      <a:pt x="439" y="913"/>
                    </a:cubicBezTo>
                    <a:lnTo>
                      <a:pt x="2088" y="913"/>
                    </a:lnTo>
                    <a:cubicBezTo>
                      <a:pt x="2328" y="913"/>
                      <a:pt x="2533" y="708"/>
                      <a:pt x="2533" y="446"/>
                    </a:cubicBezTo>
                    <a:cubicBezTo>
                      <a:pt x="2533" y="206"/>
                      <a:pt x="2328"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0"/>
              <p:cNvSpPr/>
              <p:nvPr/>
            </p:nvSpPr>
            <p:spPr>
              <a:xfrm>
                <a:off x="4187140" y="2802694"/>
                <a:ext cx="122521" cy="32396"/>
              </a:xfrm>
              <a:custGeom>
                <a:avLst/>
                <a:gdLst/>
                <a:ahLst/>
                <a:cxnLst/>
                <a:rect l="l" t="t" r="r" b="b"/>
                <a:pathLst>
                  <a:path w="3453" h="913" extrusionOk="0">
                    <a:moveTo>
                      <a:pt x="446" y="0"/>
                    </a:moveTo>
                    <a:cubicBezTo>
                      <a:pt x="205" y="0"/>
                      <a:pt x="0" y="205"/>
                      <a:pt x="0" y="439"/>
                    </a:cubicBezTo>
                    <a:cubicBezTo>
                      <a:pt x="0" y="707"/>
                      <a:pt x="205" y="913"/>
                      <a:pt x="446" y="913"/>
                    </a:cubicBezTo>
                    <a:lnTo>
                      <a:pt x="2978" y="913"/>
                    </a:lnTo>
                    <a:cubicBezTo>
                      <a:pt x="3240" y="913"/>
                      <a:pt x="3452" y="707"/>
                      <a:pt x="3452" y="439"/>
                    </a:cubicBezTo>
                    <a:cubicBezTo>
                      <a:pt x="3452" y="205"/>
                      <a:pt x="3240" y="0"/>
                      <a:pt x="2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3939372" y="2802694"/>
                <a:ext cx="61527" cy="32396"/>
              </a:xfrm>
              <a:custGeom>
                <a:avLst/>
                <a:gdLst/>
                <a:ahLst/>
                <a:cxnLst/>
                <a:rect l="l" t="t" r="r" b="b"/>
                <a:pathLst>
                  <a:path w="1734" h="913" extrusionOk="0">
                    <a:moveTo>
                      <a:pt x="439" y="0"/>
                    </a:moveTo>
                    <a:cubicBezTo>
                      <a:pt x="206" y="0"/>
                      <a:pt x="1" y="205"/>
                      <a:pt x="1" y="439"/>
                    </a:cubicBezTo>
                    <a:cubicBezTo>
                      <a:pt x="1" y="707"/>
                      <a:pt x="206" y="913"/>
                      <a:pt x="439" y="913"/>
                    </a:cubicBezTo>
                    <a:lnTo>
                      <a:pt x="1295" y="913"/>
                    </a:lnTo>
                    <a:cubicBezTo>
                      <a:pt x="1529" y="913"/>
                      <a:pt x="1734" y="707"/>
                      <a:pt x="1734" y="439"/>
                    </a:cubicBezTo>
                    <a:cubicBezTo>
                      <a:pt x="1734" y="205"/>
                      <a:pt x="1529"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4031234" y="2802694"/>
                <a:ext cx="99457" cy="32396"/>
              </a:xfrm>
              <a:custGeom>
                <a:avLst/>
                <a:gdLst/>
                <a:ahLst/>
                <a:cxnLst/>
                <a:rect l="l" t="t" r="r" b="b"/>
                <a:pathLst>
                  <a:path w="2803" h="913" extrusionOk="0">
                    <a:moveTo>
                      <a:pt x="447" y="0"/>
                    </a:moveTo>
                    <a:cubicBezTo>
                      <a:pt x="206" y="0"/>
                      <a:pt x="1" y="205"/>
                      <a:pt x="1" y="439"/>
                    </a:cubicBezTo>
                    <a:cubicBezTo>
                      <a:pt x="1" y="707"/>
                      <a:pt x="206" y="913"/>
                      <a:pt x="447" y="913"/>
                    </a:cubicBezTo>
                    <a:lnTo>
                      <a:pt x="2328" y="913"/>
                    </a:lnTo>
                    <a:cubicBezTo>
                      <a:pt x="2597" y="913"/>
                      <a:pt x="2802" y="707"/>
                      <a:pt x="2802" y="439"/>
                    </a:cubicBezTo>
                    <a:cubicBezTo>
                      <a:pt x="2802" y="205"/>
                      <a:pt x="2597" y="0"/>
                      <a:pt x="2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0"/>
              <p:cNvSpPr/>
              <p:nvPr/>
            </p:nvSpPr>
            <p:spPr>
              <a:xfrm>
                <a:off x="4369089" y="2802694"/>
                <a:ext cx="149665" cy="32396"/>
              </a:xfrm>
              <a:custGeom>
                <a:avLst/>
                <a:gdLst/>
                <a:ahLst/>
                <a:cxnLst/>
                <a:rect l="l" t="t" r="r" b="b"/>
                <a:pathLst>
                  <a:path w="4218" h="913" extrusionOk="0">
                    <a:moveTo>
                      <a:pt x="447" y="0"/>
                    </a:moveTo>
                    <a:cubicBezTo>
                      <a:pt x="206" y="0"/>
                      <a:pt x="1" y="205"/>
                      <a:pt x="1" y="439"/>
                    </a:cubicBezTo>
                    <a:cubicBezTo>
                      <a:pt x="1" y="707"/>
                      <a:pt x="206" y="913"/>
                      <a:pt x="447" y="913"/>
                    </a:cubicBezTo>
                    <a:lnTo>
                      <a:pt x="3772" y="913"/>
                    </a:lnTo>
                    <a:cubicBezTo>
                      <a:pt x="4040" y="913"/>
                      <a:pt x="4217" y="707"/>
                      <a:pt x="4217" y="439"/>
                    </a:cubicBezTo>
                    <a:cubicBezTo>
                      <a:pt x="4217" y="205"/>
                      <a:pt x="4040" y="0"/>
                      <a:pt x="3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40"/>
            <p:cNvGrpSpPr/>
            <p:nvPr/>
          </p:nvGrpSpPr>
          <p:grpSpPr>
            <a:xfrm>
              <a:off x="1158100" y="913806"/>
              <a:ext cx="1910430" cy="3689957"/>
              <a:chOff x="3445647" y="3610431"/>
              <a:chExt cx="598187" cy="1155422"/>
            </a:xfrm>
          </p:grpSpPr>
          <p:sp>
            <p:nvSpPr>
              <p:cNvPr id="816" name="Google Shape;816;p40"/>
              <p:cNvSpPr/>
              <p:nvPr/>
            </p:nvSpPr>
            <p:spPr>
              <a:xfrm>
                <a:off x="3891188" y="4339258"/>
                <a:ext cx="69049" cy="149630"/>
              </a:xfrm>
              <a:custGeom>
                <a:avLst/>
                <a:gdLst/>
                <a:ahLst/>
                <a:cxnLst/>
                <a:rect l="l" t="t" r="r" b="b"/>
                <a:pathLst>
                  <a:path w="1946" h="4217" extrusionOk="0">
                    <a:moveTo>
                      <a:pt x="822" y="0"/>
                    </a:moveTo>
                    <a:cubicBezTo>
                      <a:pt x="730" y="0"/>
                      <a:pt x="639" y="17"/>
                      <a:pt x="559" y="53"/>
                    </a:cubicBezTo>
                    <a:cubicBezTo>
                      <a:pt x="262" y="201"/>
                      <a:pt x="57" y="463"/>
                      <a:pt x="29" y="789"/>
                    </a:cubicBezTo>
                    <a:cubicBezTo>
                      <a:pt x="0" y="965"/>
                      <a:pt x="29" y="1142"/>
                      <a:pt x="57" y="1319"/>
                    </a:cubicBezTo>
                    <a:cubicBezTo>
                      <a:pt x="177" y="1970"/>
                      <a:pt x="297" y="2649"/>
                      <a:pt x="411" y="3293"/>
                    </a:cubicBezTo>
                    <a:cubicBezTo>
                      <a:pt x="498" y="3691"/>
                      <a:pt x="528" y="4217"/>
                      <a:pt x="1014" y="4217"/>
                    </a:cubicBezTo>
                    <a:cubicBezTo>
                      <a:pt x="1038" y="4217"/>
                      <a:pt x="1063" y="4215"/>
                      <a:pt x="1090" y="4213"/>
                    </a:cubicBezTo>
                    <a:cubicBezTo>
                      <a:pt x="1267" y="4213"/>
                      <a:pt x="1444" y="4149"/>
                      <a:pt x="1592" y="4036"/>
                    </a:cubicBezTo>
                    <a:cubicBezTo>
                      <a:pt x="1946" y="3710"/>
                      <a:pt x="1826" y="3059"/>
                      <a:pt x="1797" y="2649"/>
                    </a:cubicBezTo>
                    <a:cubicBezTo>
                      <a:pt x="1797" y="2055"/>
                      <a:pt x="1741" y="1496"/>
                      <a:pt x="1649" y="937"/>
                    </a:cubicBezTo>
                    <a:cubicBezTo>
                      <a:pt x="1620" y="704"/>
                      <a:pt x="1564" y="463"/>
                      <a:pt x="1415" y="258"/>
                    </a:cubicBezTo>
                    <a:cubicBezTo>
                      <a:pt x="1271" y="94"/>
                      <a:pt x="1040" y="0"/>
                      <a:pt x="822"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0"/>
              <p:cNvSpPr/>
              <p:nvPr/>
            </p:nvSpPr>
            <p:spPr>
              <a:xfrm>
                <a:off x="3905736" y="4458334"/>
                <a:ext cx="138098" cy="51237"/>
              </a:xfrm>
              <a:custGeom>
                <a:avLst/>
                <a:gdLst/>
                <a:ahLst/>
                <a:cxnLst/>
                <a:rect l="l" t="t" r="r" b="b"/>
                <a:pathLst>
                  <a:path w="3892" h="1444" extrusionOk="0">
                    <a:moveTo>
                      <a:pt x="1416" y="1"/>
                    </a:moveTo>
                    <a:cubicBezTo>
                      <a:pt x="1359" y="1"/>
                      <a:pt x="1267" y="1"/>
                      <a:pt x="1210" y="29"/>
                    </a:cubicBezTo>
                    <a:cubicBezTo>
                      <a:pt x="800" y="85"/>
                      <a:pt x="418" y="149"/>
                      <a:pt x="1" y="234"/>
                    </a:cubicBezTo>
                    <a:cubicBezTo>
                      <a:pt x="64" y="468"/>
                      <a:pt x="93" y="708"/>
                      <a:pt x="64" y="970"/>
                    </a:cubicBezTo>
                    <a:lnTo>
                      <a:pt x="64" y="1295"/>
                    </a:lnTo>
                    <a:cubicBezTo>
                      <a:pt x="93" y="1387"/>
                      <a:pt x="149" y="1444"/>
                      <a:pt x="241" y="1444"/>
                    </a:cubicBezTo>
                    <a:lnTo>
                      <a:pt x="3276" y="1444"/>
                    </a:lnTo>
                    <a:cubicBezTo>
                      <a:pt x="3389" y="1444"/>
                      <a:pt x="3510" y="1415"/>
                      <a:pt x="3658" y="1415"/>
                    </a:cubicBezTo>
                    <a:cubicBezTo>
                      <a:pt x="3743" y="1415"/>
                      <a:pt x="3863" y="1352"/>
                      <a:pt x="3863" y="1239"/>
                    </a:cubicBezTo>
                    <a:cubicBezTo>
                      <a:pt x="3892" y="736"/>
                      <a:pt x="2010" y="383"/>
                      <a:pt x="1684" y="149"/>
                    </a:cubicBezTo>
                    <a:cubicBezTo>
                      <a:pt x="1592" y="85"/>
                      <a:pt x="1507" y="29"/>
                      <a:pt x="1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3531476" y="4605511"/>
                <a:ext cx="69084" cy="128979"/>
              </a:xfrm>
              <a:custGeom>
                <a:avLst/>
                <a:gdLst/>
                <a:ahLst/>
                <a:cxnLst/>
                <a:rect l="l" t="t" r="r" b="b"/>
                <a:pathLst>
                  <a:path w="1947" h="3635" extrusionOk="0">
                    <a:moveTo>
                      <a:pt x="993" y="0"/>
                    </a:moveTo>
                    <a:cubicBezTo>
                      <a:pt x="754" y="0"/>
                      <a:pt x="514" y="90"/>
                      <a:pt x="383" y="246"/>
                    </a:cubicBezTo>
                    <a:cubicBezTo>
                      <a:pt x="291" y="359"/>
                      <a:pt x="263" y="508"/>
                      <a:pt x="234" y="628"/>
                    </a:cubicBezTo>
                    <a:cubicBezTo>
                      <a:pt x="1" y="1597"/>
                      <a:pt x="234" y="2630"/>
                      <a:pt x="319" y="3634"/>
                    </a:cubicBezTo>
                    <a:cubicBezTo>
                      <a:pt x="708" y="3571"/>
                      <a:pt x="1090" y="3514"/>
                      <a:pt x="1472" y="3429"/>
                    </a:cubicBezTo>
                    <a:cubicBezTo>
                      <a:pt x="1501" y="3429"/>
                      <a:pt x="1557" y="3429"/>
                      <a:pt x="1593" y="3366"/>
                    </a:cubicBezTo>
                    <a:cubicBezTo>
                      <a:pt x="1621" y="3366"/>
                      <a:pt x="1621" y="3309"/>
                      <a:pt x="1621" y="3281"/>
                    </a:cubicBezTo>
                    <a:cubicBezTo>
                      <a:pt x="1677" y="2630"/>
                      <a:pt x="1734" y="2014"/>
                      <a:pt x="1798" y="1364"/>
                    </a:cubicBezTo>
                    <a:cubicBezTo>
                      <a:pt x="1826" y="1130"/>
                      <a:pt x="1946" y="656"/>
                      <a:pt x="1854" y="423"/>
                    </a:cubicBezTo>
                    <a:cubicBezTo>
                      <a:pt x="1734" y="210"/>
                      <a:pt x="1295" y="34"/>
                      <a:pt x="1090" y="5"/>
                    </a:cubicBezTo>
                    <a:cubicBezTo>
                      <a:pt x="1058" y="2"/>
                      <a:pt x="1026" y="0"/>
                      <a:pt x="993"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3591972" y="3683204"/>
                <a:ext cx="60782" cy="130930"/>
              </a:xfrm>
              <a:custGeom>
                <a:avLst/>
                <a:gdLst/>
                <a:ahLst/>
                <a:cxnLst/>
                <a:rect l="l" t="t" r="r" b="b"/>
                <a:pathLst>
                  <a:path w="1713" h="3690" extrusionOk="0">
                    <a:moveTo>
                      <a:pt x="206" y="1"/>
                    </a:moveTo>
                    <a:cubicBezTo>
                      <a:pt x="149" y="1"/>
                      <a:pt x="93" y="1"/>
                      <a:pt x="64" y="29"/>
                    </a:cubicBezTo>
                    <a:cubicBezTo>
                      <a:pt x="1" y="65"/>
                      <a:pt x="1" y="178"/>
                      <a:pt x="1" y="270"/>
                    </a:cubicBezTo>
                    <a:cubicBezTo>
                      <a:pt x="1" y="418"/>
                      <a:pt x="29" y="560"/>
                      <a:pt x="64" y="708"/>
                    </a:cubicBezTo>
                    <a:lnTo>
                      <a:pt x="64" y="829"/>
                    </a:lnTo>
                    <a:cubicBezTo>
                      <a:pt x="121" y="1154"/>
                      <a:pt x="64" y="1479"/>
                      <a:pt x="29" y="1798"/>
                    </a:cubicBezTo>
                    <a:cubicBezTo>
                      <a:pt x="29" y="1862"/>
                      <a:pt x="1" y="1946"/>
                      <a:pt x="1" y="1975"/>
                    </a:cubicBezTo>
                    <a:cubicBezTo>
                      <a:pt x="1" y="2152"/>
                      <a:pt x="1" y="2300"/>
                      <a:pt x="64" y="2477"/>
                    </a:cubicBezTo>
                    <a:cubicBezTo>
                      <a:pt x="121" y="2859"/>
                      <a:pt x="475" y="3630"/>
                      <a:pt x="949" y="3687"/>
                    </a:cubicBezTo>
                    <a:cubicBezTo>
                      <a:pt x="957" y="3689"/>
                      <a:pt x="965" y="3690"/>
                      <a:pt x="973" y="3690"/>
                    </a:cubicBezTo>
                    <a:cubicBezTo>
                      <a:pt x="1079" y="3690"/>
                      <a:pt x="1188" y="3532"/>
                      <a:pt x="1267" y="3453"/>
                    </a:cubicBezTo>
                    <a:cubicBezTo>
                      <a:pt x="1479" y="3184"/>
                      <a:pt x="1656" y="2859"/>
                      <a:pt x="1713" y="2505"/>
                    </a:cubicBezTo>
                    <a:cubicBezTo>
                      <a:pt x="1713" y="2328"/>
                      <a:pt x="1713" y="2152"/>
                      <a:pt x="1684" y="2010"/>
                    </a:cubicBezTo>
                    <a:cubicBezTo>
                      <a:pt x="1656" y="1741"/>
                      <a:pt x="1656" y="1508"/>
                      <a:pt x="1621" y="1267"/>
                    </a:cubicBezTo>
                    <a:cubicBezTo>
                      <a:pt x="1621" y="1154"/>
                      <a:pt x="1592" y="1034"/>
                      <a:pt x="1592" y="914"/>
                    </a:cubicBezTo>
                    <a:cubicBezTo>
                      <a:pt x="1536" y="708"/>
                      <a:pt x="1444" y="503"/>
                      <a:pt x="1302" y="355"/>
                    </a:cubicBezTo>
                    <a:cubicBezTo>
                      <a:pt x="1034" y="29"/>
                      <a:pt x="595" y="1"/>
                      <a:pt x="206" y="1"/>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0"/>
              <p:cNvSpPr/>
              <p:nvPr/>
            </p:nvSpPr>
            <p:spPr>
              <a:xfrm>
                <a:off x="3591972" y="3690939"/>
                <a:ext cx="53508" cy="43537"/>
              </a:xfrm>
              <a:custGeom>
                <a:avLst/>
                <a:gdLst/>
                <a:ahLst/>
                <a:cxnLst/>
                <a:rect l="l" t="t" r="r" b="b"/>
                <a:pathLst>
                  <a:path w="1508" h="1227" extrusionOk="0">
                    <a:moveTo>
                      <a:pt x="681" y="1"/>
                    </a:moveTo>
                    <a:cubicBezTo>
                      <a:pt x="528" y="1"/>
                      <a:pt x="382" y="53"/>
                      <a:pt x="270" y="165"/>
                    </a:cubicBezTo>
                    <a:cubicBezTo>
                      <a:pt x="241" y="200"/>
                      <a:pt x="206" y="229"/>
                      <a:pt x="178" y="257"/>
                    </a:cubicBezTo>
                    <a:cubicBezTo>
                      <a:pt x="149" y="285"/>
                      <a:pt x="93" y="285"/>
                      <a:pt x="64" y="314"/>
                    </a:cubicBezTo>
                    <a:cubicBezTo>
                      <a:pt x="1" y="342"/>
                      <a:pt x="29" y="405"/>
                      <a:pt x="29" y="434"/>
                    </a:cubicBezTo>
                    <a:cubicBezTo>
                      <a:pt x="64" y="554"/>
                      <a:pt x="64" y="696"/>
                      <a:pt x="93" y="816"/>
                    </a:cubicBezTo>
                    <a:cubicBezTo>
                      <a:pt x="93" y="936"/>
                      <a:pt x="64" y="1085"/>
                      <a:pt x="64" y="1226"/>
                    </a:cubicBezTo>
                    <a:cubicBezTo>
                      <a:pt x="64" y="1226"/>
                      <a:pt x="736" y="1113"/>
                      <a:pt x="1005" y="1021"/>
                    </a:cubicBezTo>
                    <a:cubicBezTo>
                      <a:pt x="1154" y="993"/>
                      <a:pt x="1331" y="936"/>
                      <a:pt x="1508" y="872"/>
                    </a:cubicBezTo>
                    <a:lnTo>
                      <a:pt x="1508" y="788"/>
                    </a:lnTo>
                    <a:cubicBezTo>
                      <a:pt x="1508" y="696"/>
                      <a:pt x="1444" y="611"/>
                      <a:pt x="1416" y="519"/>
                    </a:cubicBezTo>
                    <a:cubicBezTo>
                      <a:pt x="1359" y="434"/>
                      <a:pt x="1331" y="377"/>
                      <a:pt x="1267" y="285"/>
                    </a:cubicBezTo>
                    <a:cubicBezTo>
                      <a:pt x="1182" y="200"/>
                      <a:pt x="1062" y="108"/>
                      <a:pt x="949" y="52"/>
                    </a:cubicBezTo>
                    <a:cubicBezTo>
                      <a:pt x="861" y="18"/>
                      <a:pt x="769" y="1"/>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3646437" y="3627817"/>
                <a:ext cx="21893" cy="47156"/>
              </a:xfrm>
              <a:custGeom>
                <a:avLst/>
                <a:gdLst/>
                <a:ahLst/>
                <a:cxnLst/>
                <a:rect l="l" t="t" r="r" b="b"/>
                <a:pathLst>
                  <a:path w="617" h="1329" extrusionOk="0">
                    <a:moveTo>
                      <a:pt x="213" y="0"/>
                    </a:moveTo>
                    <a:cubicBezTo>
                      <a:pt x="180" y="0"/>
                      <a:pt x="149" y="10"/>
                      <a:pt x="121" y="34"/>
                    </a:cubicBezTo>
                    <a:cubicBezTo>
                      <a:pt x="1" y="119"/>
                      <a:pt x="178" y="472"/>
                      <a:pt x="234" y="593"/>
                    </a:cubicBezTo>
                    <a:cubicBezTo>
                      <a:pt x="326" y="770"/>
                      <a:pt x="298" y="946"/>
                      <a:pt x="326" y="1123"/>
                    </a:cubicBezTo>
                    <a:cubicBezTo>
                      <a:pt x="326" y="1180"/>
                      <a:pt x="326" y="1237"/>
                      <a:pt x="355" y="1272"/>
                    </a:cubicBezTo>
                    <a:cubicBezTo>
                      <a:pt x="383" y="1300"/>
                      <a:pt x="439" y="1328"/>
                      <a:pt x="503" y="1328"/>
                    </a:cubicBezTo>
                    <a:cubicBezTo>
                      <a:pt x="560" y="1300"/>
                      <a:pt x="560" y="1237"/>
                      <a:pt x="588" y="1180"/>
                    </a:cubicBezTo>
                    <a:lnTo>
                      <a:pt x="588" y="918"/>
                    </a:lnTo>
                    <a:cubicBezTo>
                      <a:pt x="616" y="706"/>
                      <a:pt x="616" y="472"/>
                      <a:pt x="560" y="267"/>
                    </a:cubicBezTo>
                    <a:cubicBezTo>
                      <a:pt x="514" y="171"/>
                      <a:pt x="34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0"/>
              <p:cNvSpPr/>
              <p:nvPr/>
            </p:nvSpPr>
            <p:spPr>
              <a:xfrm>
                <a:off x="3656975" y="3663724"/>
                <a:ext cx="19870" cy="27180"/>
              </a:xfrm>
              <a:custGeom>
                <a:avLst/>
                <a:gdLst/>
                <a:ahLst/>
                <a:cxnLst/>
                <a:rect l="l" t="t" r="r" b="b"/>
                <a:pathLst>
                  <a:path w="560" h="766" extrusionOk="0">
                    <a:moveTo>
                      <a:pt x="214" y="0"/>
                    </a:moveTo>
                    <a:cubicBezTo>
                      <a:pt x="122" y="0"/>
                      <a:pt x="37" y="58"/>
                      <a:pt x="1" y="196"/>
                    </a:cubicBezTo>
                    <a:lnTo>
                      <a:pt x="142" y="755"/>
                    </a:lnTo>
                    <a:cubicBezTo>
                      <a:pt x="167" y="762"/>
                      <a:pt x="189" y="765"/>
                      <a:pt x="211" y="765"/>
                    </a:cubicBezTo>
                    <a:cubicBezTo>
                      <a:pt x="299" y="765"/>
                      <a:pt x="372" y="715"/>
                      <a:pt x="440" y="670"/>
                    </a:cubicBezTo>
                    <a:cubicBezTo>
                      <a:pt x="532" y="550"/>
                      <a:pt x="560" y="401"/>
                      <a:pt x="532" y="260"/>
                    </a:cubicBezTo>
                    <a:cubicBezTo>
                      <a:pt x="479" y="105"/>
                      <a:pt x="339" y="0"/>
                      <a:pt x="214"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0"/>
              <p:cNvSpPr/>
              <p:nvPr/>
            </p:nvSpPr>
            <p:spPr>
              <a:xfrm>
                <a:off x="3581683" y="3629165"/>
                <a:ext cx="84626" cy="101409"/>
              </a:xfrm>
              <a:custGeom>
                <a:avLst/>
                <a:gdLst/>
                <a:ahLst/>
                <a:cxnLst/>
                <a:rect l="l" t="t" r="r" b="b"/>
                <a:pathLst>
                  <a:path w="2385" h="2858" extrusionOk="0">
                    <a:moveTo>
                      <a:pt x="1958" y="1"/>
                    </a:moveTo>
                    <a:cubicBezTo>
                      <a:pt x="1709" y="1"/>
                      <a:pt x="1264" y="290"/>
                      <a:pt x="1062" y="314"/>
                    </a:cubicBezTo>
                    <a:cubicBezTo>
                      <a:pt x="850" y="378"/>
                      <a:pt x="496" y="434"/>
                      <a:pt x="319" y="583"/>
                    </a:cubicBezTo>
                    <a:cubicBezTo>
                      <a:pt x="1" y="937"/>
                      <a:pt x="57" y="1552"/>
                      <a:pt x="262" y="1998"/>
                    </a:cubicBezTo>
                    <a:cubicBezTo>
                      <a:pt x="291" y="2055"/>
                      <a:pt x="383" y="2260"/>
                      <a:pt x="411" y="2323"/>
                    </a:cubicBezTo>
                    <a:cubicBezTo>
                      <a:pt x="682" y="2729"/>
                      <a:pt x="1105" y="2858"/>
                      <a:pt x="1435" y="2858"/>
                    </a:cubicBezTo>
                    <a:cubicBezTo>
                      <a:pt x="1537" y="2858"/>
                      <a:pt x="1629" y="2846"/>
                      <a:pt x="1706" y="2826"/>
                    </a:cubicBezTo>
                    <a:cubicBezTo>
                      <a:pt x="2088" y="2734"/>
                      <a:pt x="2300" y="2408"/>
                      <a:pt x="2356" y="1970"/>
                    </a:cubicBezTo>
                    <a:cubicBezTo>
                      <a:pt x="2356" y="1906"/>
                      <a:pt x="2385" y="1644"/>
                      <a:pt x="2385" y="1552"/>
                    </a:cubicBezTo>
                    <a:cubicBezTo>
                      <a:pt x="2385" y="1057"/>
                      <a:pt x="2264" y="137"/>
                      <a:pt x="2059" y="24"/>
                    </a:cubicBezTo>
                    <a:cubicBezTo>
                      <a:pt x="2032" y="8"/>
                      <a:pt x="1997" y="1"/>
                      <a:pt x="1958" y="1"/>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3573167" y="3610431"/>
                <a:ext cx="94171" cy="76855"/>
              </a:xfrm>
              <a:custGeom>
                <a:avLst/>
                <a:gdLst/>
                <a:ahLst/>
                <a:cxnLst/>
                <a:rect l="l" t="t" r="r" b="b"/>
                <a:pathLst>
                  <a:path w="2654" h="2166" extrusionOk="0">
                    <a:moveTo>
                      <a:pt x="1228" y="0"/>
                    </a:moveTo>
                    <a:cubicBezTo>
                      <a:pt x="1132" y="0"/>
                      <a:pt x="1037" y="7"/>
                      <a:pt x="948" y="22"/>
                    </a:cubicBezTo>
                    <a:cubicBezTo>
                      <a:pt x="708" y="78"/>
                      <a:pt x="474" y="198"/>
                      <a:pt x="297" y="404"/>
                    </a:cubicBezTo>
                    <a:cubicBezTo>
                      <a:pt x="92" y="665"/>
                      <a:pt x="0" y="1054"/>
                      <a:pt x="92" y="1408"/>
                    </a:cubicBezTo>
                    <a:cubicBezTo>
                      <a:pt x="120" y="1642"/>
                      <a:pt x="205" y="2024"/>
                      <a:pt x="474" y="2144"/>
                    </a:cubicBezTo>
                    <a:cubicBezTo>
                      <a:pt x="511" y="2158"/>
                      <a:pt x="546" y="2165"/>
                      <a:pt x="578" y="2165"/>
                    </a:cubicBezTo>
                    <a:cubicBezTo>
                      <a:pt x="674" y="2165"/>
                      <a:pt x="745" y="2100"/>
                      <a:pt x="771" y="1967"/>
                    </a:cubicBezTo>
                    <a:cubicBezTo>
                      <a:pt x="800" y="1790"/>
                      <a:pt x="771" y="1585"/>
                      <a:pt x="771" y="1373"/>
                    </a:cubicBezTo>
                    <a:cubicBezTo>
                      <a:pt x="771" y="1345"/>
                      <a:pt x="771" y="1345"/>
                      <a:pt x="800" y="1316"/>
                    </a:cubicBezTo>
                    <a:cubicBezTo>
                      <a:pt x="828" y="1288"/>
                      <a:pt x="856" y="1288"/>
                      <a:pt x="884" y="1288"/>
                    </a:cubicBezTo>
                    <a:cubicBezTo>
                      <a:pt x="1330" y="1231"/>
                      <a:pt x="1684" y="1019"/>
                      <a:pt x="2038" y="757"/>
                    </a:cubicBezTo>
                    <a:cubicBezTo>
                      <a:pt x="2122" y="842"/>
                      <a:pt x="2214" y="906"/>
                      <a:pt x="2328" y="934"/>
                    </a:cubicBezTo>
                    <a:cubicBezTo>
                      <a:pt x="2391" y="934"/>
                      <a:pt x="2476" y="934"/>
                      <a:pt x="2540" y="906"/>
                    </a:cubicBezTo>
                    <a:cubicBezTo>
                      <a:pt x="2625" y="878"/>
                      <a:pt x="2653" y="814"/>
                      <a:pt x="2625" y="729"/>
                    </a:cubicBezTo>
                    <a:cubicBezTo>
                      <a:pt x="2625" y="665"/>
                      <a:pt x="2596" y="609"/>
                      <a:pt x="2540" y="552"/>
                    </a:cubicBezTo>
                    <a:cubicBezTo>
                      <a:pt x="2448" y="404"/>
                      <a:pt x="2328" y="312"/>
                      <a:pt x="2214" y="227"/>
                    </a:cubicBezTo>
                    <a:cubicBezTo>
                      <a:pt x="2009" y="106"/>
                      <a:pt x="1769" y="50"/>
                      <a:pt x="1507" y="22"/>
                    </a:cubicBezTo>
                    <a:cubicBezTo>
                      <a:pt x="1419" y="7"/>
                      <a:pt x="1323"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3574125" y="3667876"/>
                <a:ext cx="29450" cy="30586"/>
              </a:xfrm>
              <a:custGeom>
                <a:avLst/>
                <a:gdLst/>
                <a:ahLst/>
                <a:cxnLst/>
                <a:rect l="l" t="t" r="r" b="b"/>
                <a:pathLst>
                  <a:path w="830" h="862" extrusionOk="0">
                    <a:moveTo>
                      <a:pt x="435" y="1"/>
                    </a:moveTo>
                    <a:cubicBezTo>
                      <a:pt x="73" y="1"/>
                      <a:pt x="0" y="551"/>
                      <a:pt x="242" y="787"/>
                    </a:cubicBezTo>
                    <a:cubicBezTo>
                      <a:pt x="290" y="837"/>
                      <a:pt x="349" y="862"/>
                      <a:pt x="410" y="862"/>
                    </a:cubicBezTo>
                    <a:cubicBezTo>
                      <a:pt x="494" y="862"/>
                      <a:pt x="583" y="816"/>
                      <a:pt x="652" y="730"/>
                    </a:cubicBezTo>
                    <a:lnTo>
                      <a:pt x="829" y="284"/>
                    </a:lnTo>
                    <a:cubicBezTo>
                      <a:pt x="744" y="171"/>
                      <a:pt x="681" y="51"/>
                      <a:pt x="567" y="23"/>
                    </a:cubicBezTo>
                    <a:cubicBezTo>
                      <a:pt x="520" y="8"/>
                      <a:pt x="476" y="1"/>
                      <a:pt x="435" y="1"/>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0"/>
              <p:cNvSpPr/>
              <p:nvPr/>
            </p:nvSpPr>
            <p:spPr>
              <a:xfrm>
                <a:off x="3507384" y="4019214"/>
                <a:ext cx="479972" cy="645249"/>
              </a:xfrm>
              <a:custGeom>
                <a:avLst/>
                <a:gdLst/>
                <a:ahLst/>
                <a:cxnLst/>
                <a:rect l="l" t="t" r="r" b="b"/>
                <a:pathLst>
                  <a:path w="13527" h="18185" extrusionOk="0">
                    <a:moveTo>
                      <a:pt x="2992" y="0"/>
                    </a:moveTo>
                    <a:cubicBezTo>
                      <a:pt x="2859" y="0"/>
                      <a:pt x="2725" y="8"/>
                      <a:pt x="2590" y="25"/>
                    </a:cubicBezTo>
                    <a:cubicBezTo>
                      <a:pt x="2003" y="81"/>
                      <a:pt x="1147" y="407"/>
                      <a:pt x="885" y="994"/>
                    </a:cubicBezTo>
                    <a:cubicBezTo>
                      <a:pt x="588" y="1673"/>
                      <a:pt x="383" y="2501"/>
                      <a:pt x="262" y="3237"/>
                    </a:cubicBezTo>
                    <a:cubicBezTo>
                      <a:pt x="29" y="4800"/>
                      <a:pt x="57" y="6300"/>
                      <a:pt x="86" y="7891"/>
                    </a:cubicBezTo>
                    <a:cubicBezTo>
                      <a:pt x="149" y="9342"/>
                      <a:pt x="1" y="11167"/>
                      <a:pt x="29" y="12638"/>
                    </a:cubicBezTo>
                    <a:cubicBezTo>
                      <a:pt x="57" y="14612"/>
                      <a:pt x="57" y="16147"/>
                      <a:pt x="206" y="18008"/>
                    </a:cubicBezTo>
                    <a:cubicBezTo>
                      <a:pt x="234" y="18093"/>
                      <a:pt x="765" y="18149"/>
                      <a:pt x="857" y="18149"/>
                    </a:cubicBezTo>
                    <a:cubicBezTo>
                      <a:pt x="1052" y="18164"/>
                      <a:pt x="1248" y="18169"/>
                      <a:pt x="1443" y="18169"/>
                    </a:cubicBezTo>
                    <a:cubicBezTo>
                      <a:pt x="1842" y="18169"/>
                      <a:pt x="2240" y="18149"/>
                      <a:pt x="2634" y="18149"/>
                    </a:cubicBezTo>
                    <a:cubicBezTo>
                      <a:pt x="2888" y="18149"/>
                      <a:pt x="3140" y="18157"/>
                      <a:pt x="3389" y="18185"/>
                    </a:cubicBezTo>
                    <a:cubicBezTo>
                      <a:pt x="3418" y="16324"/>
                      <a:pt x="3474" y="14471"/>
                      <a:pt x="3510" y="12610"/>
                    </a:cubicBezTo>
                    <a:cubicBezTo>
                      <a:pt x="3538" y="11315"/>
                      <a:pt x="3538" y="9985"/>
                      <a:pt x="3715" y="8691"/>
                    </a:cubicBezTo>
                    <a:cubicBezTo>
                      <a:pt x="3828" y="7573"/>
                      <a:pt x="3920" y="6448"/>
                      <a:pt x="4005" y="5359"/>
                    </a:cubicBezTo>
                    <a:cubicBezTo>
                      <a:pt x="4005" y="5154"/>
                      <a:pt x="3976" y="4885"/>
                      <a:pt x="4040" y="4708"/>
                    </a:cubicBezTo>
                    <a:cubicBezTo>
                      <a:pt x="4066" y="4590"/>
                      <a:pt x="4151" y="4556"/>
                      <a:pt x="4259" y="4556"/>
                    </a:cubicBezTo>
                    <a:cubicBezTo>
                      <a:pt x="4391" y="4556"/>
                      <a:pt x="4555" y="4608"/>
                      <a:pt x="4684" y="4623"/>
                    </a:cubicBezTo>
                    <a:cubicBezTo>
                      <a:pt x="5214" y="4743"/>
                      <a:pt x="5717" y="4920"/>
                      <a:pt x="6219" y="5062"/>
                    </a:cubicBezTo>
                    <a:cubicBezTo>
                      <a:pt x="7400" y="5479"/>
                      <a:pt x="8667" y="5805"/>
                      <a:pt x="9905" y="5946"/>
                    </a:cubicBezTo>
                    <a:cubicBezTo>
                      <a:pt x="9876" y="6010"/>
                      <a:pt x="9841" y="6066"/>
                      <a:pt x="9841" y="6123"/>
                    </a:cubicBezTo>
                    <a:lnTo>
                      <a:pt x="9841" y="6215"/>
                    </a:lnTo>
                    <a:cubicBezTo>
                      <a:pt x="9905" y="7043"/>
                      <a:pt x="9933" y="7835"/>
                      <a:pt x="9961" y="8663"/>
                    </a:cubicBezTo>
                    <a:cubicBezTo>
                      <a:pt x="9961" y="8896"/>
                      <a:pt x="10195" y="10757"/>
                      <a:pt x="10195" y="11344"/>
                    </a:cubicBezTo>
                    <a:cubicBezTo>
                      <a:pt x="10195" y="11429"/>
                      <a:pt x="10287" y="11492"/>
                      <a:pt x="10372" y="11492"/>
                    </a:cubicBezTo>
                    <a:cubicBezTo>
                      <a:pt x="10496" y="11454"/>
                      <a:pt x="10647" y="11443"/>
                      <a:pt x="10801" y="11443"/>
                    </a:cubicBezTo>
                    <a:cubicBezTo>
                      <a:pt x="11015" y="11443"/>
                      <a:pt x="11236" y="11464"/>
                      <a:pt x="11405" y="11464"/>
                    </a:cubicBezTo>
                    <a:cubicBezTo>
                      <a:pt x="11935" y="11429"/>
                      <a:pt x="12466" y="11400"/>
                      <a:pt x="12996" y="11344"/>
                    </a:cubicBezTo>
                    <a:cubicBezTo>
                      <a:pt x="13060" y="11344"/>
                      <a:pt x="13117" y="11315"/>
                      <a:pt x="13145" y="11287"/>
                    </a:cubicBezTo>
                    <a:cubicBezTo>
                      <a:pt x="13201" y="11252"/>
                      <a:pt x="13201" y="11195"/>
                      <a:pt x="13201" y="11139"/>
                    </a:cubicBezTo>
                    <a:cubicBezTo>
                      <a:pt x="13527" y="9221"/>
                      <a:pt x="13499" y="7425"/>
                      <a:pt x="13350" y="5451"/>
                    </a:cubicBezTo>
                    <a:cubicBezTo>
                      <a:pt x="13293" y="4651"/>
                      <a:pt x="13378" y="3442"/>
                      <a:pt x="12586" y="3003"/>
                    </a:cubicBezTo>
                    <a:cubicBezTo>
                      <a:pt x="11645" y="2409"/>
                      <a:pt x="10315" y="2267"/>
                      <a:pt x="9226" y="1998"/>
                    </a:cubicBezTo>
                    <a:cubicBezTo>
                      <a:pt x="8370" y="1765"/>
                      <a:pt x="7514" y="1560"/>
                      <a:pt x="6693" y="1234"/>
                    </a:cubicBezTo>
                    <a:cubicBezTo>
                      <a:pt x="6014" y="966"/>
                      <a:pt x="5391" y="640"/>
                      <a:pt x="4712" y="378"/>
                    </a:cubicBezTo>
                    <a:cubicBezTo>
                      <a:pt x="4162" y="159"/>
                      <a:pt x="3589" y="0"/>
                      <a:pt x="29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3470732" y="3752251"/>
                <a:ext cx="313807" cy="326404"/>
              </a:xfrm>
              <a:custGeom>
                <a:avLst/>
                <a:gdLst/>
                <a:ahLst/>
                <a:cxnLst/>
                <a:rect l="l" t="t" r="r" b="b"/>
                <a:pathLst>
                  <a:path w="8844" h="9199" extrusionOk="0">
                    <a:moveTo>
                      <a:pt x="3418" y="0"/>
                    </a:moveTo>
                    <a:cubicBezTo>
                      <a:pt x="3036" y="121"/>
                      <a:pt x="2654" y="92"/>
                      <a:pt x="2243" y="149"/>
                    </a:cubicBezTo>
                    <a:cubicBezTo>
                      <a:pt x="1975" y="177"/>
                      <a:pt x="1741" y="269"/>
                      <a:pt x="1444" y="298"/>
                    </a:cubicBezTo>
                    <a:cubicBezTo>
                      <a:pt x="913" y="418"/>
                      <a:pt x="439" y="800"/>
                      <a:pt x="206" y="1302"/>
                    </a:cubicBezTo>
                    <a:cubicBezTo>
                      <a:pt x="86" y="1536"/>
                      <a:pt x="1" y="1769"/>
                      <a:pt x="1" y="2038"/>
                    </a:cubicBezTo>
                    <a:cubicBezTo>
                      <a:pt x="1" y="2243"/>
                      <a:pt x="29" y="2476"/>
                      <a:pt x="57" y="2682"/>
                    </a:cubicBezTo>
                    <a:cubicBezTo>
                      <a:pt x="178" y="3453"/>
                      <a:pt x="206" y="4309"/>
                      <a:pt x="503" y="5016"/>
                    </a:cubicBezTo>
                    <a:cubicBezTo>
                      <a:pt x="616" y="5334"/>
                      <a:pt x="828" y="5632"/>
                      <a:pt x="1034" y="5929"/>
                    </a:cubicBezTo>
                    <a:cubicBezTo>
                      <a:pt x="1119" y="6077"/>
                      <a:pt x="1211" y="6219"/>
                      <a:pt x="1324" y="6339"/>
                    </a:cubicBezTo>
                    <a:cubicBezTo>
                      <a:pt x="1383" y="6366"/>
                      <a:pt x="1567" y="6547"/>
                      <a:pt x="1636" y="6547"/>
                    </a:cubicBezTo>
                    <a:cubicBezTo>
                      <a:pt x="1641" y="6547"/>
                      <a:pt x="1645" y="6546"/>
                      <a:pt x="1649" y="6544"/>
                    </a:cubicBezTo>
                    <a:lnTo>
                      <a:pt x="1677" y="6544"/>
                    </a:lnTo>
                    <a:cubicBezTo>
                      <a:pt x="1621" y="6898"/>
                      <a:pt x="1593" y="7315"/>
                      <a:pt x="1501" y="7697"/>
                    </a:cubicBezTo>
                    <a:cubicBezTo>
                      <a:pt x="1472" y="7931"/>
                      <a:pt x="1324" y="8284"/>
                      <a:pt x="1472" y="8518"/>
                    </a:cubicBezTo>
                    <a:cubicBezTo>
                      <a:pt x="1593" y="8730"/>
                      <a:pt x="1946" y="8787"/>
                      <a:pt x="2151" y="8815"/>
                    </a:cubicBezTo>
                    <a:cubicBezTo>
                      <a:pt x="2774" y="8935"/>
                      <a:pt x="3389" y="8992"/>
                      <a:pt x="4040" y="9084"/>
                    </a:cubicBezTo>
                    <a:cubicBezTo>
                      <a:pt x="4571" y="9140"/>
                      <a:pt x="5116" y="9199"/>
                      <a:pt x="5657" y="9199"/>
                    </a:cubicBezTo>
                    <a:cubicBezTo>
                      <a:pt x="6198" y="9199"/>
                      <a:pt x="6736" y="9140"/>
                      <a:pt x="7252" y="8964"/>
                    </a:cubicBezTo>
                    <a:cubicBezTo>
                      <a:pt x="7401" y="8907"/>
                      <a:pt x="7577" y="8843"/>
                      <a:pt x="7691" y="8730"/>
                    </a:cubicBezTo>
                    <a:cubicBezTo>
                      <a:pt x="7988" y="8433"/>
                      <a:pt x="7811" y="7697"/>
                      <a:pt x="7811" y="7315"/>
                    </a:cubicBezTo>
                    <a:cubicBezTo>
                      <a:pt x="7811" y="7223"/>
                      <a:pt x="7811" y="6693"/>
                      <a:pt x="7662" y="6693"/>
                    </a:cubicBezTo>
                    <a:cubicBezTo>
                      <a:pt x="7811" y="6693"/>
                      <a:pt x="7959" y="6664"/>
                      <a:pt x="8080" y="6608"/>
                    </a:cubicBezTo>
                    <a:cubicBezTo>
                      <a:pt x="8341" y="6431"/>
                      <a:pt x="8490" y="6106"/>
                      <a:pt x="8575" y="5780"/>
                    </a:cubicBezTo>
                    <a:cubicBezTo>
                      <a:pt x="8723" y="5306"/>
                      <a:pt x="8844" y="4776"/>
                      <a:pt x="8815" y="4273"/>
                    </a:cubicBezTo>
                    <a:cubicBezTo>
                      <a:pt x="8787" y="3920"/>
                      <a:pt x="8723" y="3601"/>
                      <a:pt x="8639" y="3276"/>
                    </a:cubicBezTo>
                    <a:cubicBezTo>
                      <a:pt x="8490" y="2653"/>
                      <a:pt x="8221" y="2094"/>
                      <a:pt x="7959" y="1564"/>
                    </a:cubicBezTo>
                    <a:cubicBezTo>
                      <a:pt x="7867" y="1387"/>
                      <a:pt x="7783" y="1210"/>
                      <a:pt x="7662" y="1062"/>
                    </a:cubicBezTo>
                    <a:cubicBezTo>
                      <a:pt x="7309" y="595"/>
                      <a:pt x="6870" y="241"/>
                      <a:pt x="6276" y="149"/>
                    </a:cubicBezTo>
                    <a:cubicBezTo>
                      <a:pt x="5894" y="92"/>
                      <a:pt x="5483" y="121"/>
                      <a:pt x="5101" y="29"/>
                    </a:cubicBezTo>
                    <a:cubicBezTo>
                      <a:pt x="5073" y="418"/>
                      <a:pt x="4719" y="708"/>
                      <a:pt x="4366" y="708"/>
                    </a:cubicBezTo>
                    <a:cubicBezTo>
                      <a:pt x="4012" y="708"/>
                      <a:pt x="3623" y="651"/>
                      <a:pt x="3481" y="326"/>
                    </a:cubicBezTo>
                    <a:cubicBezTo>
                      <a:pt x="3446" y="241"/>
                      <a:pt x="3418" y="121"/>
                      <a:pt x="3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0"/>
              <p:cNvSpPr/>
              <p:nvPr/>
            </p:nvSpPr>
            <p:spPr>
              <a:xfrm>
                <a:off x="3514658" y="3905638"/>
                <a:ext cx="168471" cy="85123"/>
              </a:xfrm>
              <a:custGeom>
                <a:avLst/>
                <a:gdLst/>
                <a:ahLst/>
                <a:cxnLst/>
                <a:rect l="l" t="t" r="r" b="b"/>
                <a:pathLst>
                  <a:path w="4748" h="2399" extrusionOk="0">
                    <a:moveTo>
                      <a:pt x="2468" y="0"/>
                    </a:moveTo>
                    <a:cubicBezTo>
                      <a:pt x="2068" y="0"/>
                      <a:pt x="1674" y="36"/>
                      <a:pt x="1295" y="163"/>
                    </a:cubicBezTo>
                    <a:cubicBezTo>
                      <a:pt x="652" y="396"/>
                      <a:pt x="29" y="955"/>
                      <a:pt x="29" y="1662"/>
                    </a:cubicBezTo>
                    <a:cubicBezTo>
                      <a:pt x="1" y="2313"/>
                      <a:pt x="737" y="2398"/>
                      <a:pt x="1211" y="2398"/>
                    </a:cubicBezTo>
                    <a:cubicBezTo>
                      <a:pt x="1593" y="2370"/>
                      <a:pt x="2003" y="2285"/>
                      <a:pt x="2385" y="2193"/>
                    </a:cubicBezTo>
                    <a:cubicBezTo>
                      <a:pt x="3064" y="2016"/>
                      <a:pt x="3771" y="1839"/>
                      <a:pt x="4479" y="1634"/>
                    </a:cubicBezTo>
                    <a:cubicBezTo>
                      <a:pt x="4571" y="1634"/>
                      <a:pt x="4656" y="1606"/>
                      <a:pt x="4748" y="1577"/>
                    </a:cubicBezTo>
                    <a:cubicBezTo>
                      <a:pt x="4479" y="1365"/>
                      <a:pt x="4245" y="1132"/>
                      <a:pt x="4012" y="927"/>
                    </a:cubicBezTo>
                    <a:cubicBezTo>
                      <a:pt x="3835" y="750"/>
                      <a:pt x="3623" y="601"/>
                      <a:pt x="3446" y="424"/>
                    </a:cubicBezTo>
                    <a:cubicBezTo>
                      <a:pt x="3305" y="247"/>
                      <a:pt x="3156" y="99"/>
                      <a:pt x="2951" y="14"/>
                    </a:cubicBezTo>
                    <a:cubicBezTo>
                      <a:pt x="2789" y="6"/>
                      <a:pt x="2628" y="0"/>
                      <a:pt x="2468"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3625609" y="3907128"/>
                <a:ext cx="169464" cy="78878"/>
              </a:xfrm>
              <a:custGeom>
                <a:avLst/>
                <a:gdLst/>
                <a:ahLst/>
                <a:cxnLst/>
                <a:rect l="l" t="t" r="r" b="b"/>
                <a:pathLst>
                  <a:path w="4776" h="2223" extrusionOk="0">
                    <a:moveTo>
                      <a:pt x="1" y="0"/>
                    </a:moveTo>
                    <a:cubicBezTo>
                      <a:pt x="114" y="85"/>
                      <a:pt x="206" y="177"/>
                      <a:pt x="291" y="262"/>
                    </a:cubicBezTo>
                    <a:cubicBezTo>
                      <a:pt x="468" y="439"/>
                      <a:pt x="644" y="616"/>
                      <a:pt x="850" y="793"/>
                    </a:cubicBezTo>
                    <a:cubicBezTo>
                      <a:pt x="1147" y="1061"/>
                      <a:pt x="1444" y="1323"/>
                      <a:pt x="1734" y="1592"/>
                    </a:cubicBezTo>
                    <a:cubicBezTo>
                      <a:pt x="2088" y="1535"/>
                      <a:pt x="2441" y="1443"/>
                      <a:pt x="2767" y="1387"/>
                    </a:cubicBezTo>
                    <a:cubicBezTo>
                      <a:pt x="2964" y="1348"/>
                      <a:pt x="3161" y="1323"/>
                      <a:pt x="3338" y="1323"/>
                    </a:cubicBezTo>
                    <a:cubicBezTo>
                      <a:pt x="3453" y="1323"/>
                      <a:pt x="3559" y="1333"/>
                      <a:pt x="3651" y="1359"/>
                    </a:cubicBezTo>
                    <a:cubicBezTo>
                      <a:pt x="3828" y="1415"/>
                      <a:pt x="3976" y="1500"/>
                      <a:pt x="4068" y="1649"/>
                    </a:cubicBezTo>
                    <a:cubicBezTo>
                      <a:pt x="4125" y="1712"/>
                      <a:pt x="4182" y="1769"/>
                      <a:pt x="4182" y="1825"/>
                    </a:cubicBezTo>
                    <a:cubicBezTo>
                      <a:pt x="4210" y="1946"/>
                      <a:pt x="4153" y="2066"/>
                      <a:pt x="4125" y="2151"/>
                    </a:cubicBezTo>
                    <a:cubicBezTo>
                      <a:pt x="4125" y="2179"/>
                      <a:pt x="4125" y="2179"/>
                      <a:pt x="4153" y="2179"/>
                    </a:cubicBezTo>
                    <a:cubicBezTo>
                      <a:pt x="4153" y="2199"/>
                      <a:pt x="4167" y="2222"/>
                      <a:pt x="4185" y="2222"/>
                    </a:cubicBezTo>
                    <a:cubicBezTo>
                      <a:pt x="4193" y="2222"/>
                      <a:pt x="4201" y="2218"/>
                      <a:pt x="4210" y="2207"/>
                    </a:cubicBezTo>
                    <a:cubicBezTo>
                      <a:pt x="4468" y="2207"/>
                      <a:pt x="4572" y="1876"/>
                      <a:pt x="4571" y="1636"/>
                    </a:cubicBezTo>
                    <a:lnTo>
                      <a:pt x="4571" y="1636"/>
                    </a:lnTo>
                    <a:cubicBezTo>
                      <a:pt x="4583" y="1728"/>
                      <a:pt x="4607" y="1830"/>
                      <a:pt x="4627" y="1917"/>
                    </a:cubicBezTo>
                    <a:cubicBezTo>
                      <a:pt x="4627" y="1974"/>
                      <a:pt x="4564" y="2151"/>
                      <a:pt x="4627" y="2179"/>
                    </a:cubicBezTo>
                    <a:cubicBezTo>
                      <a:pt x="4636" y="2187"/>
                      <a:pt x="4644" y="2191"/>
                      <a:pt x="4651" y="2191"/>
                    </a:cubicBezTo>
                    <a:cubicBezTo>
                      <a:pt x="4670" y="2191"/>
                      <a:pt x="4684" y="2171"/>
                      <a:pt x="4684" y="2151"/>
                    </a:cubicBezTo>
                    <a:cubicBezTo>
                      <a:pt x="4776" y="2031"/>
                      <a:pt x="4776" y="1854"/>
                      <a:pt x="4776" y="1741"/>
                    </a:cubicBezTo>
                    <a:cubicBezTo>
                      <a:pt x="4776" y="1323"/>
                      <a:pt x="4656" y="941"/>
                      <a:pt x="4422" y="651"/>
                    </a:cubicBezTo>
                    <a:cubicBezTo>
                      <a:pt x="4182" y="382"/>
                      <a:pt x="3856" y="177"/>
                      <a:pt x="3502" y="149"/>
                    </a:cubicBezTo>
                    <a:cubicBezTo>
                      <a:pt x="3309" y="126"/>
                      <a:pt x="3112" y="119"/>
                      <a:pt x="2913" y="119"/>
                    </a:cubicBezTo>
                    <a:cubicBezTo>
                      <a:pt x="2676" y="119"/>
                      <a:pt x="2436" y="128"/>
                      <a:pt x="2194" y="128"/>
                    </a:cubicBezTo>
                    <a:cubicBezTo>
                      <a:pt x="2081" y="128"/>
                      <a:pt x="1968" y="126"/>
                      <a:pt x="1854" y="121"/>
                    </a:cubicBezTo>
                    <a:cubicBezTo>
                      <a:pt x="1239" y="57"/>
                      <a:pt x="616" y="29"/>
                      <a:pt x="1"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3781231" y="3945767"/>
                <a:ext cx="7593" cy="19870"/>
              </a:xfrm>
              <a:custGeom>
                <a:avLst/>
                <a:gdLst/>
                <a:ahLst/>
                <a:cxnLst/>
                <a:rect l="l" t="t" r="r" b="b"/>
                <a:pathLst>
                  <a:path w="214" h="560" extrusionOk="0">
                    <a:moveTo>
                      <a:pt x="1" y="1"/>
                    </a:moveTo>
                    <a:cubicBezTo>
                      <a:pt x="1" y="29"/>
                      <a:pt x="36" y="57"/>
                      <a:pt x="36" y="93"/>
                    </a:cubicBezTo>
                    <a:cubicBezTo>
                      <a:pt x="64" y="121"/>
                      <a:pt x="93" y="149"/>
                      <a:pt x="93" y="206"/>
                    </a:cubicBezTo>
                    <a:lnTo>
                      <a:pt x="93" y="270"/>
                    </a:lnTo>
                    <a:cubicBezTo>
                      <a:pt x="121" y="354"/>
                      <a:pt x="149" y="446"/>
                      <a:pt x="149" y="560"/>
                    </a:cubicBezTo>
                    <a:lnTo>
                      <a:pt x="213" y="560"/>
                    </a:lnTo>
                    <a:cubicBezTo>
                      <a:pt x="213" y="446"/>
                      <a:pt x="178" y="354"/>
                      <a:pt x="149" y="234"/>
                    </a:cubicBezTo>
                    <a:lnTo>
                      <a:pt x="149" y="178"/>
                    </a:lnTo>
                    <a:cubicBezTo>
                      <a:pt x="121" y="121"/>
                      <a:pt x="121" y="93"/>
                      <a:pt x="93" y="57"/>
                    </a:cubicBezTo>
                    <a:cubicBezTo>
                      <a:pt x="64" y="29"/>
                      <a:pt x="64"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3774951" y="3946796"/>
                <a:ext cx="8587" cy="39918"/>
              </a:xfrm>
              <a:custGeom>
                <a:avLst/>
                <a:gdLst/>
                <a:ahLst/>
                <a:cxnLst/>
                <a:rect l="l" t="t" r="r" b="b"/>
                <a:pathLst>
                  <a:path w="242" h="1125" extrusionOk="0">
                    <a:moveTo>
                      <a:pt x="65" y="0"/>
                    </a:moveTo>
                    <a:lnTo>
                      <a:pt x="1" y="28"/>
                    </a:lnTo>
                    <a:cubicBezTo>
                      <a:pt x="1" y="64"/>
                      <a:pt x="36" y="92"/>
                      <a:pt x="36" y="120"/>
                    </a:cubicBezTo>
                    <a:cubicBezTo>
                      <a:pt x="65" y="149"/>
                      <a:pt x="65" y="177"/>
                      <a:pt x="93" y="241"/>
                    </a:cubicBezTo>
                    <a:cubicBezTo>
                      <a:pt x="178" y="531"/>
                      <a:pt x="149" y="828"/>
                      <a:pt x="1" y="1089"/>
                    </a:cubicBezTo>
                    <a:lnTo>
                      <a:pt x="36" y="1125"/>
                    </a:lnTo>
                    <a:cubicBezTo>
                      <a:pt x="213" y="856"/>
                      <a:pt x="241" y="531"/>
                      <a:pt x="149" y="241"/>
                    </a:cubicBezTo>
                    <a:cubicBezTo>
                      <a:pt x="121" y="177"/>
                      <a:pt x="121" y="120"/>
                      <a:pt x="93" y="92"/>
                    </a:cubicBezTo>
                    <a:cubicBezTo>
                      <a:pt x="93" y="64"/>
                      <a:pt x="65" y="28"/>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3528212" y="3890948"/>
                <a:ext cx="252068" cy="102509"/>
              </a:xfrm>
              <a:custGeom>
                <a:avLst/>
                <a:gdLst/>
                <a:ahLst/>
                <a:cxnLst/>
                <a:rect l="l" t="t" r="r" b="b"/>
                <a:pathLst>
                  <a:path w="7104" h="2889" extrusionOk="0">
                    <a:moveTo>
                      <a:pt x="1566" y="0"/>
                    </a:moveTo>
                    <a:cubicBezTo>
                      <a:pt x="1198" y="0"/>
                      <a:pt x="836" y="69"/>
                      <a:pt x="503" y="251"/>
                    </a:cubicBezTo>
                    <a:cubicBezTo>
                      <a:pt x="326" y="336"/>
                      <a:pt x="206" y="456"/>
                      <a:pt x="121" y="605"/>
                    </a:cubicBezTo>
                    <a:cubicBezTo>
                      <a:pt x="57" y="690"/>
                      <a:pt x="29" y="782"/>
                      <a:pt x="1" y="867"/>
                    </a:cubicBezTo>
                    <a:lnTo>
                      <a:pt x="1" y="1072"/>
                    </a:lnTo>
                    <a:lnTo>
                      <a:pt x="1" y="1192"/>
                    </a:lnTo>
                    <a:cubicBezTo>
                      <a:pt x="121" y="1107"/>
                      <a:pt x="178" y="1015"/>
                      <a:pt x="298" y="959"/>
                    </a:cubicBezTo>
                    <a:cubicBezTo>
                      <a:pt x="475" y="867"/>
                      <a:pt x="623" y="782"/>
                      <a:pt x="800" y="690"/>
                    </a:cubicBezTo>
                    <a:lnTo>
                      <a:pt x="885" y="690"/>
                    </a:lnTo>
                    <a:cubicBezTo>
                      <a:pt x="1713" y="1072"/>
                      <a:pt x="2569" y="1461"/>
                      <a:pt x="3305" y="1991"/>
                    </a:cubicBezTo>
                    <a:cubicBezTo>
                      <a:pt x="3453" y="2076"/>
                      <a:pt x="3566" y="2168"/>
                      <a:pt x="3715" y="2253"/>
                    </a:cubicBezTo>
                    <a:cubicBezTo>
                      <a:pt x="3771" y="2281"/>
                      <a:pt x="3835" y="2345"/>
                      <a:pt x="3892" y="2373"/>
                    </a:cubicBezTo>
                    <a:cubicBezTo>
                      <a:pt x="4069" y="2487"/>
                      <a:pt x="4274" y="2550"/>
                      <a:pt x="4479" y="2663"/>
                    </a:cubicBezTo>
                    <a:cubicBezTo>
                      <a:pt x="4811" y="2822"/>
                      <a:pt x="5160" y="2888"/>
                      <a:pt x="5511" y="2888"/>
                    </a:cubicBezTo>
                    <a:cubicBezTo>
                      <a:pt x="5817" y="2888"/>
                      <a:pt x="6124" y="2838"/>
                      <a:pt x="6424" y="2755"/>
                    </a:cubicBezTo>
                    <a:cubicBezTo>
                      <a:pt x="7103" y="2579"/>
                      <a:pt x="6955" y="1843"/>
                      <a:pt x="6545" y="1425"/>
                    </a:cubicBezTo>
                    <a:cubicBezTo>
                      <a:pt x="6311" y="1135"/>
                      <a:pt x="5929" y="987"/>
                      <a:pt x="5575" y="838"/>
                    </a:cubicBezTo>
                    <a:cubicBezTo>
                      <a:pt x="4719" y="541"/>
                      <a:pt x="3835" y="456"/>
                      <a:pt x="2979" y="251"/>
                    </a:cubicBezTo>
                    <a:cubicBezTo>
                      <a:pt x="2528" y="115"/>
                      <a:pt x="2042" y="0"/>
                      <a:pt x="1566" y="0"/>
                    </a:cubicBezTo>
                    <a:close/>
                  </a:path>
                </a:pathLst>
              </a:custGeom>
              <a:solidFill>
                <a:srgbClr val="F79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3551311" y="3911386"/>
                <a:ext cx="8338" cy="7309"/>
              </a:xfrm>
              <a:custGeom>
                <a:avLst/>
                <a:gdLst/>
                <a:ahLst/>
                <a:cxnLst/>
                <a:rect l="l" t="t" r="r" b="b"/>
                <a:pathLst>
                  <a:path w="235" h="206" extrusionOk="0">
                    <a:moveTo>
                      <a:pt x="1" y="1"/>
                    </a:moveTo>
                    <a:lnTo>
                      <a:pt x="1" y="57"/>
                    </a:lnTo>
                    <a:cubicBezTo>
                      <a:pt x="29" y="85"/>
                      <a:pt x="57" y="85"/>
                      <a:pt x="86" y="114"/>
                    </a:cubicBezTo>
                    <a:cubicBezTo>
                      <a:pt x="149" y="142"/>
                      <a:pt x="178" y="177"/>
                      <a:pt x="234" y="206"/>
                    </a:cubicBezTo>
                    <a:lnTo>
                      <a:pt x="234" y="142"/>
                    </a:lnTo>
                    <a:cubicBezTo>
                      <a:pt x="206" y="114"/>
                      <a:pt x="178" y="114"/>
                      <a:pt x="114" y="85"/>
                    </a:cubicBezTo>
                    <a:cubicBezTo>
                      <a:pt x="86" y="57"/>
                      <a:pt x="57"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522961" y="3966595"/>
                <a:ext cx="7309" cy="10609"/>
              </a:xfrm>
              <a:custGeom>
                <a:avLst/>
                <a:gdLst/>
                <a:ahLst/>
                <a:cxnLst/>
                <a:rect l="l" t="t" r="r" b="b"/>
                <a:pathLst>
                  <a:path w="206" h="299" extrusionOk="0">
                    <a:moveTo>
                      <a:pt x="0" y="1"/>
                    </a:moveTo>
                    <a:cubicBezTo>
                      <a:pt x="0" y="121"/>
                      <a:pt x="92" y="241"/>
                      <a:pt x="205" y="298"/>
                    </a:cubicBezTo>
                    <a:lnTo>
                      <a:pt x="205" y="241"/>
                    </a:lnTo>
                    <a:cubicBezTo>
                      <a:pt x="121" y="213"/>
                      <a:pt x="64" y="12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753130" y="3974152"/>
                <a:ext cx="13590" cy="9296"/>
              </a:xfrm>
              <a:custGeom>
                <a:avLst/>
                <a:gdLst/>
                <a:ahLst/>
                <a:cxnLst/>
                <a:rect l="l" t="t" r="r" b="b"/>
                <a:pathLst>
                  <a:path w="383" h="262" extrusionOk="0">
                    <a:moveTo>
                      <a:pt x="354" y="0"/>
                    </a:moveTo>
                    <a:cubicBezTo>
                      <a:pt x="262" y="85"/>
                      <a:pt x="149" y="177"/>
                      <a:pt x="0" y="205"/>
                    </a:cubicBezTo>
                    <a:lnTo>
                      <a:pt x="0" y="262"/>
                    </a:lnTo>
                    <a:cubicBezTo>
                      <a:pt x="149" y="234"/>
                      <a:pt x="298" y="142"/>
                      <a:pt x="382" y="28"/>
                    </a:cubicBezTo>
                    <a:lnTo>
                      <a:pt x="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3740569" y="3983413"/>
                <a:ext cx="8338" cy="3300"/>
              </a:xfrm>
              <a:custGeom>
                <a:avLst/>
                <a:gdLst/>
                <a:ahLst/>
                <a:cxnLst/>
                <a:rect l="l" t="t" r="r" b="b"/>
                <a:pathLst>
                  <a:path w="235" h="93" extrusionOk="0">
                    <a:moveTo>
                      <a:pt x="206" y="1"/>
                    </a:moveTo>
                    <a:lnTo>
                      <a:pt x="1" y="29"/>
                    </a:lnTo>
                    <a:lnTo>
                      <a:pt x="1" y="93"/>
                    </a:lnTo>
                    <a:lnTo>
                      <a:pt x="234" y="57"/>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3445647" y="4709330"/>
                <a:ext cx="162191" cy="56524"/>
              </a:xfrm>
              <a:custGeom>
                <a:avLst/>
                <a:gdLst/>
                <a:ahLst/>
                <a:cxnLst/>
                <a:rect l="l" t="t" r="r" b="b"/>
                <a:pathLst>
                  <a:path w="4571" h="1593" extrusionOk="0">
                    <a:moveTo>
                      <a:pt x="2682" y="1"/>
                    </a:moveTo>
                    <a:cubicBezTo>
                      <a:pt x="2384" y="206"/>
                      <a:pt x="2066" y="383"/>
                      <a:pt x="1712" y="532"/>
                    </a:cubicBezTo>
                    <a:cubicBezTo>
                      <a:pt x="1444" y="616"/>
                      <a:pt x="1238" y="737"/>
                      <a:pt x="970" y="885"/>
                    </a:cubicBezTo>
                    <a:cubicBezTo>
                      <a:pt x="736" y="998"/>
                      <a:pt x="0" y="1267"/>
                      <a:pt x="616" y="1501"/>
                    </a:cubicBezTo>
                    <a:cubicBezTo>
                      <a:pt x="856" y="1593"/>
                      <a:pt x="1118" y="1593"/>
                      <a:pt x="1359" y="1593"/>
                    </a:cubicBezTo>
                    <a:cubicBezTo>
                      <a:pt x="2094" y="1564"/>
                      <a:pt x="2858" y="1444"/>
                      <a:pt x="3622" y="1388"/>
                    </a:cubicBezTo>
                    <a:lnTo>
                      <a:pt x="3976" y="1388"/>
                    </a:lnTo>
                    <a:cubicBezTo>
                      <a:pt x="4040" y="1352"/>
                      <a:pt x="4125" y="1352"/>
                      <a:pt x="4217" y="1352"/>
                    </a:cubicBezTo>
                    <a:lnTo>
                      <a:pt x="4245" y="1352"/>
                    </a:lnTo>
                    <a:cubicBezTo>
                      <a:pt x="4570" y="1267"/>
                      <a:pt x="4245" y="114"/>
                      <a:pt x="4012" y="114"/>
                    </a:cubicBezTo>
                    <a:cubicBezTo>
                      <a:pt x="3901" y="123"/>
                      <a:pt x="3792" y="127"/>
                      <a:pt x="3682" y="127"/>
                    </a:cubicBezTo>
                    <a:cubicBezTo>
                      <a:pt x="3349" y="127"/>
                      <a:pt x="3017" y="86"/>
                      <a:pt x="2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3695650" y="3828572"/>
                <a:ext cx="17848" cy="81610"/>
              </a:xfrm>
              <a:custGeom>
                <a:avLst/>
                <a:gdLst/>
                <a:ahLst/>
                <a:cxnLst/>
                <a:rect l="l" t="t" r="r" b="b"/>
                <a:pathLst>
                  <a:path w="503" h="2300" extrusionOk="0">
                    <a:moveTo>
                      <a:pt x="0" y="0"/>
                    </a:moveTo>
                    <a:cubicBezTo>
                      <a:pt x="234" y="651"/>
                      <a:pt x="382" y="1415"/>
                      <a:pt x="439" y="2299"/>
                    </a:cubicBezTo>
                    <a:lnTo>
                      <a:pt x="503" y="2299"/>
                    </a:lnTo>
                    <a:cubicBezTo>
                      <a:pt x="439" y="1415"/>
                      <a:pt x="290" y="651"/>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3544037" y="3828572"/>
                <a:ext cx="13590" cy="65039"/>
              </a:xfrm>
              <a:custGeom>
                <a:avLst/>
                <a:gdLst/>
                <a:ahLst/>
                <a:cxnLst/>
                <a:rect l="l" t="t" r="r" b="b"/>
                <a:pathLst>
                  <a:path w="383" h="1833" extrusionOk="0">
                    <a:moveTo>
                      <a:pt x="1" y="0"/>
                    </a:moveTo>
                    <a:lnTo>
                      <a:pt x="319" y="1832"/>
                    </a:lnTo>
                    <a:lnTo>
                      <a:pt x="383" y="1832"/>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3586721" y="3674937"/>
                <a:ext cx="13838" cy="12596"/>
              </a:xfrm>
              <a:custGeom>
                <a:avLst/>
                <a:gdLst/>
                <a:ahLst/>
                <a:cxnLst/>
                <a:rect l="l" t="t" r="r" b="b"/>
                <a:pathLst>
                  <a:path w="390" h="355" extrusionOk="0">
                    <a:moveTo>
                      <a:pt x="0" y="0"/>
                    </a:moveTo>
                    <a:lnTo>
                      <a:pt x="0" y="57"/>
                    </a:lnTo>
                    <a:cubicBezTo>
                      <a:pt x="92" y="57"/>
                      <a:pt x="177" y="85"/>
                      <a:pt x="241" y="149"/>
                    </a:cubicBezTo>
                    <a:cubicBezTo>
                      <a:pt x="297" y="177"/>
                      <a:pt x="326" y="262"/>
                      <a:pt x="326" y="354"/>
                    </a:cubicBezTo>
                    <a:lnTo>
                      <a:pt x="389" y="354"/>
                    </a:lnTo>
                    <a:cubicBezTo>
                      <a:pt x="389" y="262"/>
                      <a:pt x="354" y="149"/>
                      <a:pt x="269" y="85"/>
                    </a:cubicBezTo>
                    <a:cubicBezTo>
                      <a:pt x="212" y="29"/>
                      <a:pt x="9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3925144" y="4127255"/>
                <a:ext cx="51911" cy="52621"/>
              </a:xfrm>
              <a:custGeom>
                <a:avLst/>
                <a:gdLst/>
                <a:ahLst/>
                <a:cxnLst/>
                <a:rect l="l" t="t" r="r" b="b"/>
                <a:pathLst>
                  <a:path w="1463" h="1483" extrusionOk="0">
                    <a:moveTo>
                      <a:pt x="709" y="1"/>
                    </a:moveTo>
                    <a:cubicBezTo>
                      <a:pt x="298" y="1"/>
                      <a:pt x="1" y="584"/>
                      <a:pt x="487" y="1168"/>
                    </a:cubicBezTo>
                    <a:cubicBezTo>
                      <a:pt x="630" y="1335"/>
                      <a:pt x="835" y="1483"/>
                      <a:pt x="1047" y="1483"/>
                    </a:cubicBezTo>
                    <a:cubicBezTo>
                      <a:pt x="1096" y="1483"/>
                      <a:pt x="1145" y="1475"/>
                      <a:pt x="1194" y="1458"/>
                    </a:cubicBezTo>
                    <a:cubicBezTo>
                      <a:pt x="1343" y="1401"/>
                      <a:pt x="1427" y="1224"/>
                      <a:pt x="1463" y="1048"/>
                    </a:cubicBezTo>
                    <a:cubicBezTo>
                      <a:pt x="1463" y="871"/>
                      <a:pt x="1399" y="694"/>
                      <a:pt x="1343" y="545"/>
                    </a:cubicBezTo>
                    <a:cubicBezTo>
                      <a:pt x="1162" y="156"/>
                      <a:pt x="920"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3549040" y="4340074"/>
                <a:ext cx="51982" cy="50917"/>
              </a:xfrm>
              <a:custGeom>
                <a:avLst/>
                <a:gdLst/>
                <a:ahLst/>
                <a:cxnLst/>
                <a:rect l="l" t="t" r="r" b="b"/>
                <a:pathLst>
                  <a:path w="1465" h="1435" extrusionOk="0">
                    <a:moveTo>
                      <a:pt x="850" y="0"/>
                    </a:moveTo>
                    <a:cubicBezTo>
                      <a:pt x="431" y="0"/>
                      <a:pt x="146" y="485"/>
                      <a:pt x="36" y="829"/>
                    </a:cubicBezTo>
                    <a:cubicBezTo>
                      <a:pt x="36" y="858"/>
                      <a:pt x="1" y="886"/>
                      <a:pt x="1" y="886"/>
                    </a:cubicBezTo>
                    <a:lnTo>
                      <a:pt x="1" y="942"/>
                    </a:lnTo>
                    <a:cubicBezTo>
                      <a:pt x="1" y="1006"/>
                      <a:pt x="36" y="1034"/>
                      <a:pt x="65" y="1091"/>
                    </a:cubicBezTo>
                    <a:cubicBezTo>
                      <a:pt x="150" y="1268"/>
                      <a:pt x="298" y="1388"/>
                      <a:pt x="503" y="1416"/>
                    </a:cubicBezTo>
                    <a:cubicBezTo>
                      <a:pt x="550" y="1429"/>
                      <a:pt x="595" y="1435"/>
                      <a:pt x="639" y="1435"/>
                    </a:cubicBezTo>
                    <a:cubicBezTo>
                      <a:pt x="1127" y="1435"/>
                      <a:pt x="1465" y="727"/>
                      <a:pt x="1303" y="299"/>
                    </a:cubicBezTo>
                    <a:cubicBezTo>
                      <a:pt x="1239" y="150"/>
                      <a:pt x="1062" y="30"/>
                      <a:pt x="885" y="2"/>
                    </a:cubicBezTo>
                    <a:cubicBezTo>
                      <a:pt x="873" y="1"/>
                      <a:pt x="862"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3973754" y="4462343"/>
                <a:ext cx="36689" cy="23135"/>
              </a:xfrm>
              <a:custGeom>
                <a:avLst/>
                <a:gdLst/>
                <a:ahLst/>
                <a:cxnLst/>
                <a:rect l="l" t="t" r="r" b="b"/>
                <a:pathLst>
                  <a:path w="1034" h="652" extrusionOk="0">
                    <a:moveTo>
                      <a:pt x="234" y="1"/>
                    </a:moveTo>
                    <a:cubicBezTo>
                      <a:pt x="149" y="93"/>
                      <a:pt x="93" y="178"/>
                      <a:pt x="57" y="270"/>
                    </a:cubicBezTo>
                    <a:cubicBezTo>
                      <a:pt x="1" y="390"/>
                      <a:pt x="29" y="446"/>
                      <a:pt x="93" y="475"/>
                    </a:cubicBezTo>
                    <a:cubicBezTo>
                      <a:pt x="121" y="489"/>
                      <a:pt x="149" y="496"/>
                      <a:pt x="179" y="496"/>
                    </a:cubicBezTo>
                    <a:cubicBezTo>
                      <a:pt x="208" y="496"/>
                      <a:pt x="238" y="489"/>
                      <a:pt x="270" y="475"/>
                    </a:cubicBezTo>
                    <a:cubicBezTo>
                      <a:pt x="298" y="446"/>
                      <a:pt x="355" y="418"/>
                      <a:pt x="383" y="390"/>
                    </a:cubicBezTo>
                    <a:cubicBezTo>
                      <a:pt x="446" y="326"/>
                      <a:pt x="503" y="270"/>
                      <a:pt x="560" y="241"/>
                    </a:cubicBezTo>
                    <a:lnTo>
                      <a:pt x="560" y="241"/>
                    </a:lnTo>
                    <a:cubicBezTo>
                      <a:pt x="560" y="270"/>
                      <a:pt x="560" y="298"/>
                      <a:pt x="531" y="326"/>
                    </a:cubicBezTo>
                    <a:cubicBezTo>
                      <a:pt x="503" y="390"/>
                      <a:pt x="475" y="446"/>
                      <a:pt x="475" y="503"/>
                    </a:cubicBezTo>
                    <a:cubicBezTo>
                      <a:pt x="475" y="567"/>
                      <a:pt x="475" y="595"/>
                      <a:pt x="503" y="623"/>
                    </a:cubicBezTo>
                    <a:cubicBezTo>
                      <a:pt x="531" y="652"/>
                      <a:pt x="560" y="652"/>
                      <a:pt x="588" y="652"/>
                    </a:cubicBezTo>
                    <a:lnTo>
                      <a:pt x="652" y="652"/>
                    </a:lnTo>
                    <a:cubicBezTo>
                      <a:pt x="680" y="623"/>
                      <a:pt x="708" y="595"/>
                      <a:pt x="737" y="567"/>
                    </a:cubicBezTo>
                    <a:cubicBezTo>
                      <a:pt x="829" y="475"/>
                      <a:pt x="885" y="390"/>
                      <a:pt x="1005" y="355"/>
                    </a:cubicBezTo>
                    <a:cubicBezTo>
                      <a:pt x="1034" y="355"/>
                      <a:pt x="1034" y="326"/>
                      <a:pt x="1034" y="298"/>
                    </a:cubicBezTo>
                    <a:cubicBezTo>
                      <a:pt x="1034" y="270"/>
                      <a:pt x="1005" y="241"/>
                      <a:pt x="977" y="241"/>
                    </a:cubicBezTo>
                    <a:cubicBezTo>
                      <a:pt x="829" y="298"/>
                      <a:pt x="737" y="390"/>
                      <a:pt x="652" y="503"/>
                    </a:cubicBezTo>
                    <a:cubicBezTo>
                      <a:pt x="623" y="503"/>
                      <a:pt x="623" y="531"/>
                      <a:pt x="588" y="531"/>
                    </a:cubicBezTo>
                    <a:lnTo>
                      <a:pt x="588" y="503"/>
                    </a:lnTo>
                    <a:cubicBezTo>
                      <a:pt x="588" y="475"/>
                      <a:pt x="623" y="446"/>
                      <a:pt x="652" y="390"/>
                    </a:cubicBezTo>
                    <a:cubicBezTo>
                      <a:pt x="652" y="355"/>
                      <a:pt x="680" y="326"/>
                      <a:pt x="708" y="270"/>
                    </a:cubicBezTo>
                    <a:cubicBezTo>
                      <a:pt x="708" y="213"/>
                      <a:pt x="680" y="178"/>
                      <a:pt x="652" y="149"/>
                    </a:cubicBezTo>
                    <a:cubicBezTo>
                      <a:pt x="652" y="149"/>
                      <a:pt x="639" y="137"/>
                      <a:pt x="620" y="137"/>
                    </a:cubicBezTo>
                    <a:cubicBezTo>
                      <a:pt x="611" y="137"/>
                      <a:pt x="600" y="140"/>
                      <a:pt x="588" y="149"/>
                    </a:cubicBezTo>
                    <a:cubicBezTo>
                      <a:pt x="475" y="149"/>
                      <a:pt x="383" y="213"/>
                      <a:pt x="298" y="298"/>
                    </a:cubicBezTo>
                    <a:cubicBezTo>
                      <a:pt x="270" y="326"/>
                      <a:pt x="234" y="355"/>
                      <a:pt x="206" y="355"/>
                    </a:cubicBezTo>
                    <a:cubicBezTo>
                      <a:pt x="178" y="390"/>
                      <a:pt x="149" y="390"/>
                      <a:pt x="149" y="390"/>
                    </a:cubicBezTo>
                    <a:lnTo>
                      <a:pt x="149" y="326"/>
                    </a:lnTo>
                    <a:cubicBezTo>
                      <a:pt x="178" y="241"/>
                      <a:pt x="234" y="149"/>
                      <a:pt x="298" y="93"/>
                    </a:cubicBezTo>
                    <a:cubicBezTo>
                      <a:pt x="326" y="93"/>
                      <a:pt x="326" y="36"/>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3485315" y="4717455"/>
                <a:ext cx="35660" cy="25299"/>
              </a:xfrm>
              <a:custGeom>
                <a:avLst/>
                <a:gdLst/>
                <a:ahLst/>
                <a:cxnLst/>
                <a:rect l="l" t="t" r="r" b="b"/>
                <a:pathLst>
                  <a:path w="1005" h="713" extrusionOk="0">
                    <a:moveTo>
                      <a:pt x="787" y="1"/>
                    </a:moveTo>
                    <a:cubicBezTo>
                      <a:pt x="768" y="1"/>
                      <a:pt x="750" y="5"/>
                      <a:pt x="736" y="5"/>
                    </a:cubicBezTo>
                    <a:cubicBezTo>
                      <a:pt x="651" y="62"/>
                      <a:pt x="651" y="211"/>
                      <a:pt x="679" y="274"/>
                    </a:cubicBezTo>
                    <a:lnTo>
                      <a:pt x="679" y="303"/>
                    </a:lnTo>
                    <a:cubicBezTo>
                      <a:pt x="708" y="303"/>
                      <a:pt x="708" y="331"/>
                      <a:pt x="708" y="359"/>
                    </a:cubicBezTo>
                    <a:lnTo>
                      <a:pt x="708" y="387"/>
                    </a:lnTo>
                    <a:cubicBezTo>
                      <a:pt x="708" y="387"/>
                      <a:pt x="679" y="387"/>
                      <a:pt x="623" y="359"/>
                    </a:cubicBezTo>
                    <a:cubicBezTo>
                      <a:pt x="594" y="331"/>
                      <a:pt x="594" y="331"/>
                      <a:pt x="559" y="303"/>
                    </a:cubicBezTo>
                    <a:lnTo>
                      <a:pt x="531" y="274"/>
                    </a:lnTo>
                    <a:cubicBezTo>
                      <a:pt x="531" y="239"/>
                      <a:pt x="502" y="211"/>
                      <a:pt x="474" y="211"/>
                    </a:cubicBezTo>
                    <a:cubicBezTo>
                      <a:pt x="441" y="177"/>
                      <a:pt x="405" y="164"/>
                      <a:pt x="376" y="164"/>
                    </a:cubicBezTo>
                    <a:cubicBezTo>
                      <a:pt x="355" y="164"/>
                      <a:pt x="337" y="171"/>
                      <a:pt x="326" y="182"/>
                    </a:cubicBezTo>
                    <a:cubicBezTo>
                      <a:pt x="241" y="211"/>
                      <a:pt x="205" y="303"/>
                      <a:pt x="241" y="359"/>
                    </a:cubicBezTo>
                    <a:cubicBezTo>
                      <a:pt x="241" y="387"/>
                      <a:pt x="241" y="416"/>
                      <a:pt x="269" y="451"/>
                    </a:cubicBezTo>
                    <a:lnTo>
                      <a:pt x="269" y="508"/>
                    </a:lnTo>
                    <a:cubicBezTo>
                      <a:pt x="297" y="536"/>
                      <a:pt x="297" y="564"/>
                      <a:pt x="269" y="593"/>
                    </a:cubicBezTo>
                    <a:cubicBezTo>
                      <a:pt x="269" y="593"/>
                      <a:pt x="241" y="593"/>
                      <a:pt x="205" y="564"/>
                    </a:cubicBezTo>
                    <a:cubicBezTo>
                      <a:pt x="205" y="564"/>
                      <a:pt x="149" y="508"/>
                      <a:pt x="149" y="451"/>
                    </a:cubicBezTo>
                    <a:cubicBezTo>
                      <a:pt x="120" y="451"/>
                      <a:pt x="120" y="416"/>
                      <a:pt x="120" y="416"/>
                    </a:cubicBezTo>
                    <a:cubicBezTo>
                      <a:pt x="106" y="402"/>
                      <a:pt x="92" y="395"/>
                      <a:pt x="77" y="395"/>
                    </a:cubicBezTo>
                    <a:cubicBezTo>
                      <a:pt x="62" y="395"/>
                      <a:pt x="46" y="402"/>
                      <a:pt x="28" y="416"/>
                    </a:cubicBezTo>
                    <a:cubicBezTo>
                      <a:pt x="0" y="416"/>
                      <a:pt x="0" y="451"/>
                      <a:pt x="0" y="479"/>
                    </a:cubicBezTo>
                    <a:cubicBezTo>
                      <a:pt x="28" y="508"/>
                      <a:pt x="28" y="508"/>
                      <a:pt x="28" y="536"/>
                    </a:cubicBezTo>
                    <a:cubicBezTo>
                      <a:pt x="92" y="593"/>
                      <a:pt x="120" y="656"/>
                      <a:pt x="149" y="685"/>
                    </a:cubicBezTo>
                    <a:cubicBezTo>
                      <a:pt x="177" y="685"/>
                      <a:pt x="205" y="713"/>
                      <a:pt x="269" y="713"/>
                    </a:cubicBezTo>
                    <a:cubicBezTo>
                      <a:pt x="297" y="713"/>
                      <a:pt x="326" y="685"/>
                      <a:pt x="354" y="685"/>
                    </a:cubicBezTo>
                    <a:cubicBezTo>
                      <a:pt x="417" y="628"/>
                      <a:pt x="417" y="536"/>
                      <a:pt x="382" y="479"/>
                    </a:cubicBezTo>
                    <a:lnTo>
                      <a:pt x="382" y="416"/>
                    </a:lnTo>
                    <a:cubicBezTo>
                      <a:pt x="354" y="387"/>
                      <a:pt x="354" y="359"/>
                      <a:pt x="354" y="331"/>
                    </a:cubicBezTo>
                    <a:lnTo>
                      <a:pt x="354" y="274"/>
                    </a:lnTo>
                    <a:cubicBezTo>
                      <a:pt x="382" y="274"/>
                      <a:pt x="382" y="274"/>
                      <a:pt x="417" y="303"/>
                    </a:cubicBezTo>
                    <a:lnTo>
                      <a:pt x="446" y="331"/>
                    </a:lnTo>
                    <a:lnTo>
                      <a:pt x="474" y="359"/>
                    </a:lnTo>
                    <a:cubicBezTo>
                      <a:pt x="502" y="387"/>
                      <a:pt x="531" y="416"/>
                      <a:pt x="559" y="451"/>
                    </a:cubicBezTo>
                    <a:cubicBezTo>
                      <a:pt x="606" y="493"/>
                      <a:pt x="664" y="519"/>
                      <a:pt x="716" y="519"/>
                    </a:cubicBezTo>
                    <a:cubicBezTo>
                      <a:pt x="736" y="519"/>
                      <a:pt x="754" y="515"/>
                      <a:pt x="771" y="508"/>
                    </a:cubicBezTo>
                    <a:cubicBezTo>
                      <a:pt x="828" y="479"/>
                      <a:pt x="828" y="416"/>
                      <a:pt x="828" y="331"/>
                    </a:cubicBezTo>
                    <a:cubicBezTo>
                      <a:pt x="828" y="303"/>
                      <a:pt x="828" y="274"/>
                      <a:pt x="800" y="239"/>
                    </a:cubicBezTo>
                    <a:lnTo>
                      <a:pt x="800" y="211"/>
                    </a:lnTo>
                    <a:cubicBezTo>
                      <a:pt x="771" y="182"/>
                      <a:pt x="800" y="154"/>
                      <a:pt x="800" y="126"/>
                    </a:cubicBezTo>
                    <a:lnTo>
                      <a:pt x="828" y="126"/>
                    </a:lnTo>
                    <a:cubicBezTo>
                      <a:pt x="828" y="154"/>
                      <a:pt x="856" y="182"/>
                      <a:pt x="856" y="239"/>
                    </a:cubicBezTo>
                    <a:cubicBezTo>
                      <a:pt x="876" y="264"/>
                      <a:pt x="897" y="286"/>
                      <a:pt x="919" y="286"/>
                    </a:cubicBezTo>
                    <a:cubicBezTo>
                      <a:pt x="928" y="286"/>
                      <a:pt x="938" y="282"/>
                      <a:pt x="948" y="274"/>
                    </a:cubicBezTo>
                    <a:cubicBezTo>
                      <a:pt x="976" y="274"/>
                      <a:pt x="1005" y="239"/>
                      <a:pt x="976" y="211"/>
                    </a:cubicBezTo>
                    <a:cubicBezTo>
                      <a:pt x="976" y="126"/>
                      <a:pt x="948" y="97"/>
                      <a:pt x="884" y="62"/>
                    </a:cubicBezTo>
                    <a:cubicBezTo>
                      <a:pt x="850" y="11"/>
                      <a:pt x="816"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3898462" y="4420688"/>
                <a:ext cx="58511" cy="6316"/>
              </a:xfrm>
              <a:custGeom>
                <a:avLst/>
                <a:gdLst/>
                <a:ahLst/>
                <a:cxnLst/>
                <a:rect l="l" t="t" r="r" b="b"/>
                <a:pathLst>
                  <a:path w="1649" h="178" extrusionOk="0">
                    <a:moveTo>
                      <a:pt x="1649" y="0"/>
                    </a:moveTo>
                    <a:cubicBezTo>
                      <a:pt x="1415" y="0"/>
                      <a:pt x="1182" y="29"/>
                      <a:pt x="941" y="57"/>
                    </a:cubicBezTo>
                    <a:cubicBezTo>
                      <a:pt x="800" y="57"/>
                      <a:pt x="680" y="85"/>
                      <a:pt x="531" y="85"/>
                    </a:cubicBezTo>
                    <a:cubicBezTo>
                      <a:pt x="443" y="99"/>
                      <a:pt x="354" y="107"/>
                      <a:pt x="269" y="107"/>
                    </a:cubicBezTo>
                    <a:cubicBezTo>
                      <a:pt x="184" y="107"/>
                      <a:pt x="103" y="99"/>
                      <a:pt x="29" y="85"/>
                    </a:cubicBezTo>
                    <a:lnTo>
                      <a:pt x="1" y="149"/>
                    </a:lnTo>
                    <a:cubicBezTo>
                      <a:pt x="92" y="177"/>
                      <a:pt x="149" y="177"/>
                      <a:pt x="206" y="177"/>
                    </a:cubicBezTo>
                    <a:cubicBezTo>
                      <a:pt x="326" y="177"/>
                      <a:pt x="411" y="149"/>
                      <a:pt x="531" y="149"/>
                    </a:cubicBezTo>
                    <a:cubicBezTo>
                      <a:pt x="680" y="149"/>
                      <a:pt x="828" y="114"/>
                      <a:pt x="941" y="114"/>
                    </a:cubicBezTo>
                    <a:cubicBezTo>
                      <a:pt x="1182" y="85"/>
                      <a:pt x="1415" y="57"/>
                      <a:pt x="1649" y="57"/>
                    </a:cubicBezTo>
                    <a:lnTo>
                      <a:pt x="1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3535486" y="4662140"/>
                <a:ext cx="61811" cy="4329"/>
              </a:xfrm>
              <a:custGeom>
                <a:avLst/>
                <a:gdLst/>
                <a:ahLst/>
                <a:cxnLst/>
                <a:rect l="l" t="t" r="r" b="b"/>
                <a:pathLst>
                  <a:path w="1742" h="122" extrusionOk="0">
                    <a:moveTo>
                      <a:pt x="1" y="1"/>
                    </a:moveTo>
                    <a:lnTo>
                      <a:pt x="1" y="65"/>
                    </a:lnTo>
                    <a:cubicBezTo>
                      <a:pt x="206" y="93"/>
                      <a:pt x="383" y="121"/>
                      <a:pt x="595" y="121"/>
                    </a:cubicBezTo>
                    <a:lnTo>
                      <a:pt x="708" y="121"/>
                    </a:lnTo>
                    <a:cubicBezTo>
                      <a:pt x="829" y="121"/>
                      <a:pt x="949" y="121"/>
                      <a:pt x="1062" y="93"/>
                    </a:cubicBezTo>
                    <a:cubicBezTo>
                      <a:pt x="1165" y="79"/>
                      <a:pt x="1276" y="72"/>
                      <a:pt x="1391" y="72"/>
                    </a:cubicBezTo>
                    <a:cubicBezTo>
                      <a:pt x="1506" y="72"/>
                      <a:pt x="1625" y="79"/>
                      <a:pt x="1741" y="93"/>
                    </a:cubicBezTo>
                    <a:lnTo>
                      <a:pt x="1741" y="29"/>
                    </a:lnTo>
                    <a:cubicBezTo>
                      <a:pt x="1639" y="15"/>
                      <a:pt x="1520" y="8"/>
                      <a:pt x="1398" y="8"/>
                    </a:cubicBezTo>
                    <a:cubicBezTo>
                      <a:pt x="1276" y="8"/>
                      <a:pt x="1151" y="15"/>
                      <a:pt x="1034" y="29"/>
                    </a:cubicBezTo>
                    <a:cubicBezTo>
                      <a:pt x="949" y="65"/>
                      <a:pt x="829" y="65"/>
                      <a:pt x="708" y="65"/>
                    </a:cubicBezTo>
                    <a:cubicBezTo>
                      <a:pt x="475" y="65"/>
                      <a:pt x="242" y="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3521932" y="4093370"/>
                <a:ext cx="49250" cy="27144"/>
              </a:xfrm>
              <a:custGeom>
                <a:avLst/>
                <a:gdLst/>
                <a:ahLst/>
                <a:cxnLst/>
                <a:rect l="l" t="t" r="r" b="b"/>
                <a:pathLst>
                  <a:path w="1388" h="765" extrusionOk="0">
                    <a:moveTo>
                      <a:pt x="1331" y="0"/>
                    </a:moveTo>
                    <a:cubicBezTo>
                      <a:pt x="1211" y="234"/>
                      <a:pt x="942" y="411"/>
                      <a:pt x="588" y="531"/>
                    </a:cubicBezTo>
                    <a:cubicBezTo>
                      <a:pt x="503" y="559"/>
                      <a:pt x="447" y="588"/>
                      <a:pt x="383" y="616"/>
                    </a:cubicBezTo>
                    <a:cubicBezTo>
                      <a:pt x="270" y="644"/>
                      <a:pt x="206" y="673"/>
                      <a:pt x="1" y="708"/>
                    </a:cubicBezTo>
                    <a:lnTo>
                      <a:pt x="1" y="764"/>
                    </a:lnTo>
                    <a:cubicBezTo>
                      <a:pt x="234" y="736"/>
                      <a:pt x="270" y="708"/>
                      <a:pt x="411" y="644"/>
                    </a:cubicBezTo>
                    <a:cubicBezTo>
                      <a:pt x="475" y="644"/>
                      <a:pt x="532" y="616"/>
                      <a:pt x="588" y="588"/>
                    </a:cubicBezTo>
                    <a:cubicBezTo>
                      <a:pt x="977" y="467"/>
                      <a:pt x="1239" y="291"/>
                      <a:pt x="1388" y="29"/>
                    </a:cubicBezTo>
                    <a:lnTo>
                      <a:pt x="1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3527219" y="3916318"/>
                <a:ext cx="129795" cy="53579"/>
              </a:xfrm>
              <a:custGeom>
                <a:avLst/>
                <a:gdLst/>
                <a:ahLst/>
                <a:cxnLst/>
                <a:rect l="l" t="t" r="r" b="b"/>
                <a:pathLst>
                  <a:path w="3658" h="1510" extrusionOk="0">
                    <a:moveTo>
                      <a:pt x="884" y="1"/>
                    </a:moveTo>
                    <a:cubicBezTo>
                      <a:pt x="852" y="1"/>
                      <a:pt x="820" y="11"/>
                      <a:pt x="793" y="38"/>
                    </a:cubicBezTo>
                    <a:cubicBezTo>
                      <a:pt x="651" y="95"/>
                      <a:pt x="531" y="152"/>
                      <a:pt x="411" y="244"/>
                    </a:cubicBezTo>
                    <a:cubicBezTo>
                      <a:pt x="262" y="300"/>
                      <a:pt x="149" y="392"/>
                      <a:pt x="1" y="449"/>
                    </a:cubicBezTo>
                    <a:lnTo>
                      <a:pt x="29" y="505"/>
                    </a:lnTo>
                    <a:cubicBezTo>
                      <a:pt x="177" y="449"/>
                      <a:pt x="298" y="357"/>
                      <a:pt x="439" y="300"/>
                    </a:cubicBezTo>
                    <a:cubicBezTo>
                      <a:pt x="559" y="215"/>
                      <a:pt x="680" y="152"/>
                      <a:pt x="793" y="67"/>
                    </a:cubicBezTo>
                    <a:cubicBezTo>
                      <a:pt x="812" y="58"/>
                      <a:pt x="830" y="55"/>
                      <a:pt x="847" y="55"/>
                    </a:cubicBezTo>
                    <a:cubicBezTo>
                      <a:pt x="890" y="55"/>
                      <a:pt x="930" y="75"/>
                      <a:pt x="970" y="95"/>
                    </a:cubicBezTo>
                    <a:cubicBezTo>
                      <a:pt x="1210" y="244"/>
                      <a:pt x="1500" y="392"/>
                      <a:pt x="1769" y="477"/>
                    </a:cubicBezTo>
                    <a:lnTo>
                      <a:pt x="1797" y="505"/>
                    </a:lnTo>
                    <a:cubicBezTo>
                      <a:pt x="2420" y="774"/>
                      <a:pt x="3035" y="1128"/>
                      <a:pt x="3623" y="1510"/>
                    </a:cubicBezTo>
                    <a:lnTo>
                      <a:pt x="3658" y="1453"/>
                    </a:lnTo>
                    <a:cubicBezTo>
                      <a:pt x="3064" y="1064"/>
                      <a:pt x="2448" y="710"/>
                      <a:pt x="1826" y="449"/>
                    </a:cubicBezTo>
                    <a:lnTo>
                      <a:pt x="1769" y="420"/>
                    </a:lnTo>
                    <a:cubicBezTo>
                      <a:pt x="1536" y="328"/>
                      <a:pt x="1239" y="180"/>
                      <a:pt x="1005" y="38"/>
                    </a:cubicBezTo>
                    <a:cubicBezTo>
                      <a:pt x="969" y="18"/>
                      <a:pt x="926"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3686105" y="3909115"/>
                <a:ext cx="87890" cy="61811"/>
              </a:xfrm>
              <a:custGeom>
                <a:avLst/>
                <a:gdLst/>
                <a:ahLst/>
                <a:cxnLst/>
                <a:rect l="l" t="t" r="r" b="b"/>
                <a:pathLst>
                  <a:path w="2477" h="1742" extrusionOk="0">
                    <a:moveTo>
                      <a:pt x="29" y="1"/>
                    </a:moveTo>
                    <a:lnTo>
                      <a:pt x="1" y="65"/>
                    </a:lnTo>
                    <a:cubicBezTo>
                      <a:pt x="559" y="241"/>
                      <a:pt x="1182" y="418"/>
                      <a:pt x="1713" y="772"/>
                    </a:cubicBezTo>
                    <a:cubicBezTo>
                      <a:pt x="1861" y="857"/>
                      <a:pt x="1946" y="949"/>
                      <a:pt x="2038" y="1034"/>
                    </a:cubicBezTo>
                    <a:cubicBezTo>
                      <a:pt x="2187" y="1182"/>
                      <a:pt x="2300" y="1416"/>
                      <a:pt x="2420" y="1741"/>
                    </a:cubicBezTo>
                    <a:lnTo>
                      <a:pt x="2477" y="1713"/>
                    </a:lnTo>
                    <a:cubicBezTo>
                      <a:pt x="2420" y="1479"/>
                      <a:pt x="2300" y="1211"/>
                      <a:pt x="2095" y="977"/>
                    </a:cubicBezTo>
                    <a:cubicBezTo>
                      <a:pt x="2010" y="885"/>
                      <a:pt x="1889" y="800"/>
                      <a:pt x="1741" y="708"/>
                    </a:cubicBezTo>
                    <a:cubicBezTo>
                      <a:pt x="1182" y="355"/>
                      <a:pt x="559" y="17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3627631" y="3700022"/>
                <a:ext cx="24128" cy="9332"/>
              </a:xfrm>
              <a:custGeom>
                <a:avLst/>
                <a:gdLst/>
                <a:ahLst/>
                <a:cxnLst/>
                <a:rect l="l" t="t" r="r" b="b"/>
                <a:pathLst>
                  <a:path w="680" h="263" extrusionOk="0">
                    <a:moveTo>
                      <a:pt x="679" y="1"/>
                    </a:moveTo>
                    <a:lnTo>
                      <a:pt x="0" y="121"/>
                    </a:lnTo>
                    <a:cubicBezTo>
                      <a:pt x="85" y="206"/>
                      <a:pt x="234" y="263"/>
                      <a:pt x="382" y="263"/>
                    </a:cubicBezTo>
                    <a:cubicBezTo>
                      <a:pt x="531" y="234"/>
                      <a:pt x="651" y="121"/>
                      <a:pt x="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3664284" y="3657125"/>
                <a:ext cx="3051" cy="19870"/>
              </a:xfrm>
              <a:custGeom>
                <a:avLst/>
                <a:gdLst/>
                <a:ahLst/>
                <a:cxnLst/>
                <a:rect l="l" t="t" r="r" b="b"/>
                <a:pathLst>
                  <a:path w="86" h="560" extrusionOk="0">
                    <a:moveTo>
                      <a:pt x="28" y="0"/>
                    </a:moveTo>
                    <a:cubicBezTo>
                      <a:pt x="28" y="177"/>
                      <a:pt x="28" y="354"/>
                      <a:pt x="0" y="531"/>
                    </a:cubicBezTo>
                    <a:lnTo>
                      <a:pt x="57" y="559"/>
                    </a:lnTo>
                    <a:cubicBezTo>
                      <a:pt x="85" y="382"/>
                      <a:pt x="85" y="177"/>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3701930" y="3826549"/>
                <a:ext cx="5287" cy="23135"/>
              </a:xfrm>
              <a:custGeom>
                <a:avLst/>
                <a:gdLst/>
                <a:ahLst/>
                <a:cxnLst/>
                <a:rect l="l" t="t" r="r" b="b"/>
                <a:pathLst>
                  <a:path w="149" h="652" extrusionOk="0">
                    <a:moveTo>
                      <a:pt x="85" y="0"/>
                    </a:moveTo>
                    <a:cubicBezTo>
                      <a:pt x="29" y="206"/>
                      <a:pt x="0" y="446"/>
                      <a:pt x="0" y="651"/>
                    </a:cubicBezTo>
                    <a:lnTo>
                      <a:pt x="57" y="651"/>
                    </a:lnTo>
                    <a:cubicBezTo>
                      <a:pt x="57" y="446"/>
                      <a:pt x="85" y="206"/>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3658997" y="3990722"/>
                <a:ext cx="14583" cy="14832"/>
              </a:xfrm>
              <a:custGeom>
                <a:avLst/>
                <a:gdLst/>
                <a:ahLst/>
                <a:cxnLst/>
                <a:rect l="l" t="t" r="r" b="b"/>
                <a:pathLst>
                  <a:path w="411" h="418" extrusionOk="0">
                    <a:moveTo>
                      <a:pt x="206" y="0"/>
                    </a:moveTo>
                    <a:cubicBezTo>
                      <a:pt x="85" y="0"/>
                      <a:pt x="1" y="92"/>
                      <a:pt x="1" y="205"/>
                    </a:cubicBezTo>
                    <a:cubicBezTo>
                      <a:pt x="1" y="325"/>
                      <a:pt x="85" y="417"/>
                      <a:pt x="206" y="417"/>
                    </a:cubicBezTo>
                    <a:cubicBezTo>
                      <a:pt x="326" y="417"/>
                      <a:pt x="411" y="325"/>
                      <a:pt x="411" y="205"/>
                    </a:cubicBezTo>
                    <a:cubicBezTo>
                      <a:pt x="411" y="92"/>
                      <a:pt x="326"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3625609" y="3816011"/>
                <a:ext cx="14583" cy="14832"/>
              </a:xfrm>
              <a:custGeom>
                <a:avLst/>
                <a:gdLst/>
                <a:ahLst/>
                <a:cxnLst/>
                <a:rect l="l" t="t" r="r" b="b"/>
                <a:pathLst>
                  <a:path w="411" h="418" extrusionOk="0">
                    <a:moveTo>
                      <a:pt x="206" y="0"/>
                    </a:moveTo>
                    <a:cubicBezTo>
                      <a:pt x="86" y="0"/>
                      <a:pt x="1" y="92"/>
                      <a:pt x="1" y="213"/>
                    </a:cubicBezTo>
                    <a:cubicBezTo>
                      <a:pt x="1" y="326"/>
                      <a:pt x="86" y="418"/>
                      <a:pt x="206" y="418"/>
                    </a:cubicBezTo>
                    <a:cubicBezTo>
                      <a:pt x="319" y="418"/>
                      <a:pt x="411" y="326"/>
                      <a:pt x="411" y="213"/>
                    </a:cubicBezTo>
                    <a:cubicBezTo>
                      <a:pt x="411" y="92"/>
                      <a:pt x="319"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3553333" y="3777336"/>
                <a:ext cx="14583" cy="14867"/>
              </a:xfrm>
              <a:custGeom>
                <a:avLst/>
                <a:gdLst/>
                <a:ahLst/>
                <a:cxnLst/>
                <a:rect l="l" t="t" r="r" b="b"/>
                <a:pathLst>
                  <a:path w="411" h="419" extrusionOk="0">
                    <a:moveTo>
                      <a:pt x="205" y="1"/>
                    </a:moveTo>
                    <a:cubicBezTo>
                      <a:pt x="92" y="1"/>
                      <a:pt x="0" y="93"/>
                      <a:pt x="0" y="206"/>
                    </a:cubicBezTo>
                    <a:cubicBezTo>
                      <a:pt x="0" y="326"/>
                      <a:pt x="92" y="418"/>
                      <a:pt x="205" y="418"/>
                    </a:cubicBezTo>
                    <a:cubicBezTo>
                      <a:pt x="326" y="418"/>
                      <a:pt x="411" y="326"/>
                      <a:pt x="411" y="206"/>
                    </a:cubicBezTo>
                    <a:cubicBezTo>
                      <a:pt x="411" y="93"/>
                      <a:pt x="326"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3704946" y="3781630"/>
                <a:ext cx="14832" cy="14583"/>
              </a:xfrm>
              <a:custGeom>
                <a:avLst/>
                <a:gdLst/>
                <a:ahLst/>
                <a:cxnLst/>
                <a:rect l="l" t="t" r="r" b="b"/>
                <a:pathLst>
                  <a:path w="418" h="411" extrusionOk="0">
                    <a:moveTo>
                      <a:pt x="205" y="0"/>
                    </a:moveTo>
                    <a:cubicBezTo>
                      <a:pt x="92" y="0"/>
                      <a:pt x="0" y="85"/>
                      <a:pt x="0" y="205"/>
                    </a:cubicBezTo>
                    <a:cubicBezTo>
                      <a:pt x="0" y="326"/>
                      <a:pt x="92" y="410"/>
                      <a:pt x="205" y="410"/>
                    </a:cubicBezTo>
                    <a:cubicBezTo>
                      <a:pt x="326" y="410"/>
                      <a:pt x="418" y="326"/>
                      <a:pt x="418" y="205"/>
                    </a:cubicBezTo>
                    <a:cubicBezTo>
                      <a:pt x="418" y="85"/>
                      <a:pt x="326"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3658997" y="3876756"/>
                <a:ext cx="14583" cy="14583"/>
              </a:xfrm>
              <a:custGeom>
                <a:avLst/>
                <a:gdLst/>
                <a:ahLst/>
                <a:cxnLst/>
                <a:rect l="l" t="t" r="r" b="b"/>
                <a:pathLst>
                  <a:path w="411" h="411" extrusionOk="0">
                    <a:moveTo>
                      <a:pt x="206" y="0"/>
                    </a:moveTo>
                    <a:cubicBezTo>
                      <a:pt x="85" y="0"/>
                      <a:pt x="1" y="92"/>
                      <a:pt x="1" y="205"/>
                    </a:cubicBezTo>
                    <a:cubicBezTo>
                      <a:pt x="1" y="326"/>
                      <a:pt x="85" y="411"/>
                      <a:pt x="206" y="411"/>
                    </a:cubicBezTo>
                    <a:cubicBezTo>
                      <a:pt x="326" y="411"/>
                      <a:pt x="411" y="326"/>
                      <a:pt x="411" y="205"/>
                    </a:cubicBezTo>
                    <a:cubicBezTo>
                      <a:pt x="411" y="92"/>
                      <a:pt x="326"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3699659" y="4039900"/>
                <a:ext cx="14832" cy="14583"/>
              </a:xfrm>
              <a:custGeom>
                <a:avLst/>
                <a:gdLst/>
                <a:ahLst/>
                <a:cxnLst/>
                <a:rect l="l" t="t" r="r" b="b"/>
                <a:pathLst>
                  <a:path w="418" h="411" extrusionOk="0">
                    <a:moveTo>
                      <a:pt x="213" y="1"/>
                    </a:moveTo>
                    <a:cubicBezTo>
                      <a:pt x="93" y="1"/>
                      <a:pt x="1" y="93"/>
                      <a:pt x="1" y="206"/>
                    </a:cubicBezTo>
                    <a:cubicBezTo>
                      <a:pt x="1" y="326"/>
                      <a:pt x="93" y="411"/>
                      <a:pt x="213" y="411"/>
                    </a:cubicBezTo>
                    <a:cubicBezTo>
                      <a:pt x="326" y="411"/>
                      <a:pt x="418" y="326"/>
                      <a:pt x="418" y="206"/>
                    </a:cubicBezTo>
                    <a:cubicBezTo>
                      <a:pt x="418" y="93"/>
                      <a:pt x="326"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3574161" y="3862173"/>
                <a:ext cx="15861" cy="14619"/>
              </a:xfrm>
              <a:custGeom>
                <a:avLst/>
                <a:gdLst/>
                <a:ahLst/>
                <a:cxnLst/>
                <a:rect l="l" t="t" r="r" b="b"/>
                <a:pathLst>
                  <a:path w="447" h="412" extrusionOk="0">
                    <a:moveTo>
                      <a:pt x="241" y="1"/>
                    </a:moveTo>
                    <a:cubicBezTo>
                      <a:pt x="121" y="1"/>
                      <a:pt x="0" y="86"/>
                      <a:pt x="0" y="206"/>
                    </a:cubicBezTo>
                    <a:cubicBezTo>
                      <a:pt x="0" y="326"/>
                      <a:pt x="121" y="411"/>
                      <a:pt x="241" y="411"/>
                    </a:cubicBezTo>
                    <a:cubicBezTo>
                      <a:pt x="326" y="411"/>
                      <a:pt x="446" y="326"/>
                      <a:pt x="446" y="206"/>
                    </a:cubicBezTo>
                    <a:cubicBezTo>
                      <a:pt x="446" y="86"/>
                      <a:pt x="326" y="1"/>
                      <a:pt x="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3748872" y="3880020"/>
                <a:ext cx="15825" cy="14583"/>
              </a:xfrm>
              <a:custGeom>
                <a:avLst/>
                <a:gdLst/>
                <a:ahLst/>
                <a:cxnLst/>
                <a:rect l="l" t="t" r="r" b="b"/>
                <a:pathLst>
                  <a:path w="446" h="411" extrusionOk="0">
                    <a:moveTo>
                      <a:pt x="205" y="0"/>
                    </a:moveTo>
                    <a:cubicBezTo>
                      <a:pt x="120" y="0"/>
                      <a:pt x="0" y="85"/>
                      <a:pt x="0" y="205"/>
                    </a:cubicBezTo>
                    <a:cubicBezTo>
                      <a:pt x="0" y="319"/>
                      <a:pt x="120" y="411"/>
                      <a:pt x="205" y="411"/>
                    </a:cubicBezTo>
                    <a:cubicBezTo>
                      <a:pt x="326" y="411"/>
                      <a:pt x="446" y="319"/>
                      <a:pt x="446" y="205"/>
                    </a:cubicBezTo>
                    <a:cubicBezTo>
                      <a:pt x="446" y="85"/>
                      <a:pt x="326"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489573" y="3852664"/>
                <a:ext cx="14583" cy="15825"/>
              </a:xfrm>
              <a:custGeom>
                <a:avLst/>
                <a:gdLst/>
                <a:ahLst/>
                <a:cxnLst/>
                <a:rect l="l" t="t" r="r" b="b"/>
                <a:pathLst>
                  <a:path w="411" h="446" extrusionOk="0">
                    <a:moveTo>
                      <a:pt x="206" y="0"/>
                    </a:moveTo>
                    <a:cubicBezTo>
                      <a:pt x="85" y="0"/>
                      <a:pt x="0" y="120"/>
                      <a:pt x="0" y="241"/>
                    </a:cubicBezTo>
                    <a:cubicBezTo>
                      <a:pt x="0" y="326"/>
                      <a:pt x="85" y="446"/>
                      <a:pt x="206" y="446"/>
                    </a:cubicBezTo>
                    <a:cubicBezTo>
                      <a:pt x="326" y="446"/>
                      <a:pt x="411" y="326"/>
                      <a:pt x="411" y="241"/>
                    </a:cubicBezTo>
                    <a:cubicBezTo>
                      <a:pt x="411" y="120"/>
                      <a:pt x="326"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3614077" y="4040893"/>
                <a:ext cx="14583" cy="14867"/>
              </a:xfrm>
              <a:custGeom>
                <a:avLst/>
                <a:gdLst/>
                <a:ahLst/>
                <a:cxnLst/>
                <a:rect l="l" t="t" r="r" b="b"/>
                <a:pathLst>
                  <a:path w="411" h="419" extrusionOk="0">
                    <a:moveTo>
                      <a:pt x="205" y="1"/>
                    </a:moveTo>
                    <a:cubicBezTo>
                      <a:pt x="85" y="1"/>
                      <a:pt x="0" y="93"/>
                      <a:pt x="0" y="206"/>
                    </a:cubicBezTo>
                    <a:cubicBezTo>
                      <a:pt x="0" y="326"/>
                      <a:pt x="85" y="418"/>
                      <a:pt x="205" y="418"/>
                    </a:cubicBezTo>
                    <a:cubicBezTo>
                      <a:pt x="326" y="418"/>
                      <a:pt x="411" y="326"/>
                      <a:pt x="411" y="206"/>
                    </a:cubicBezTo>
                    <a:cubicBezTo>
                      <a:pt x="411" y="93"/>
                      <a:pt x="326"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3571145" y="4002254"/>
                <a:ext cx="14583" cy="14583"/>
              </a:xfrm>
              <a:custGeom>
                <a:avLst/>
                <a:gdLst/>
                <a:ahLst/>
                <a:cxnLst/>
                <a:rect l="l" t="t" r="r" b="b"/>
                <a:pathLst>
                  <a:path w="411" h="411" extrusionOk="0">
                    <a:moveTo>
                      <a:pt x="206" y="0"/>
                    </a:moveTo>
                    <a:cubicBezTo>
                      <a:pt x="85" y="0"/>
                      <a:pt x="1" y="92"/>
                      <a:pt x="1" y="206"/>
                    </a:cubicBezTo>
                    <a:cubicBezTo>
                      <a:pt x="1" y="326"/>
                      <a:pt x="85" y="411"/>
                      <a:pt x="206" y="411"/>
                    </a:cubicBezTo>
                    <a:cubicBezTo>
                      <a:pt x="326" y="411"/>
                      <a:pt x="411" y="326"/>
                      <a:pt x="411" y="206"/>
                    </a:cubicBezTo>
                    <a:cubicBezTo>
                      <a:pt x="411" y="92"/>
                      <a:pt x="326"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537757" y="4039900"/>
                <a:ext cx="14583" cy="14583"/>
              </a:xfrm>
              <a:custGeom>
                <a:avLst/>
                <a:gdLst/>
                <a:ahLst/>
                <a:cxnLst/>
                <a:rect l="l" t="t" r="r" b="b"/>
                <a:pathLst>
                  <a:path w="411" h="411" extrusionOk="0">
                    <a:moveTo>
                      <a:pt x="206" y="1"/>
                    </a:moveTo>
                    <a:cubicBezTo>
                      <a:pt x="86" y="1"/>
                      <a:pt x="1" y="93"/>
                      <a:pt x="1" y="206"/>
                    </a:cubicBezTo>
                    <a:cubicBezTo>
                      <a:pt x="1" y="326"/>
                      <a:pt x="86" y="411"/>
                      <a:pt x="206" y="411"/>
                    </a:cubicBezTo>
                    <a:cubicBezTo>
                      <a:pt x="319" y="411"/>
                      <a:pt x="411" y="326"/>
                      <a:pt x="411" y="206"/>
                    </a:cubicBezTo>
                    <a:cubicBezTo>
                      <a:pt x="411" y="93"/>
                      <a:pt x="319" y="1"/>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514658" y="4645605"/>
                <a:ext cx="111983" cy="4045"/>
              </a:xfrm>
              <a:custGeom>
                <a:avLst/>
                <a:gdLst/>
                <a:ahLst/>
                <a:cxnLst/>
                <a:rect l="l" t="t" r="r" b="b"/>
                <a:pathLst>
                  <a:path w="3156" h="114" extrusionOk="0">
                    <a:moveTo>
                      <a:pt x="1" y="0"/>
                    </a:moveTo>
                    <a:lnTo>
                      <a:pt x="1" y="57"/>
                    </a:lnTo>
                    <a:cubicBezTo>
                      <a:pt x="680" y="85"/>
                      <a:pt x="1387" y="113"/>
                      <a:pt x="2067" y="113"/>
                    </a:cubicBezTo>
                    <a:lnTo>
                      <a:pt x="3156" y="113"/>
                    </a:lnTo>
                    <a:lnTo>
                      <a:pt x="3156" y="57"/>
                    </a:lnTo>
                    <a:cubicBezTo>
                      <a:pt x="2872" y="64"/>
                      <a:pt x="2587" y="68"/>
                      <a:pt x="2304" y="68"/>
                    </a:cubicBezTo>
                    <a:cubicBezTo>
                      <a:pt x="1528" y="68"/>
                      <a:pt x="757" y="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868090" y="4402592"/>
                <a:ext cx="109996" cy="9580"/>
              </a:xfrm>
              <a:custGeom>
                <a:avLst/>
                <a:gdLst/>
                <a:ahLst/>
                <a:cxnLst/>
                <a:rect l="l" t="t" r="r" b="b"/>
                <a:pathLst>
                  <a:path w="3100" h="270" extrusionOk="0">
                    <a:moveTo>
                      <a:pt x="2926" y="0"/>
                    </a:moveTo>
                    <a:cubicBezTo>
                      <a:pt x="2678" y="0"/>
                      <a:pt x="2414" y="42"/>
                      <a:pt x="2151" y="65"/>
                    </a:cubicBezTo>
                    <a:cubicBezTo>
                      <a:pt x="2066" y="93"/>
                      <a:pt x="2010" y="93"/>
                      <a:pt x="1918" y="128"/>
                    </a:cubicBezTo>
                    <a:cubicBezTo>
                      <a:pt x="1267" y="213"/>
                      <a:pt x="623" y="213"/>
                      <a:pt x="1" y="213"/>
                    </a:cubicBezTo>
                    <a:lnTo>
                      <a:pt x="1" y="270"/>
                    </a:lnTo>
                    <a:cubicBezTo>
                      <a:pt x="651" y="270"/>
                      <a:pt x="1302" y="270"/>
                      <a:pt x="1918" y="185"/>
                    </a:cubicBezTo>
                    <a:cubicBezTo>
                      <a:pt x="2010" y="157"/>
                      <a:pt x="2095" y="157"/>
                      <a:pt x="2151" y="128"/>
                    </a:cubicBezTo>
                    <a:cubicBezTo>
                      <a:pt x="2415" y="100"/>
                      <a:pt x="2679" y="57"/>
                      <a:pt x="2928" y="57"/>
                    </a:cubicBezTo>
                    <a:cubicBezTo>
                      <a:pt x="2986" y="57"/>
                      <a:pt x="3043" y="59"/>
                      <a:pt x="3099" y="65"/>
                    </a:cubicBezTo>
                    <a:lnTo>
                      <a:pt x="3099" y="8"/>
                    </a:lnTo>
                    <a:cubicBezTo>
                      <a:pt x="3042" y="3"/>
                      <a:pt x="2985" y="0"/>
                      <a:pt x="2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0"/>
            <p:cNvGrpSpPr/>
            <p:nvPr/>
          </p:nvGrpSpPr>
          <p:grpSpPr>
            <a:xfrm>
              <a:off x="520010" y="1168622"/>
              <a:ext cx="4279321" cy="3269905"/>
              <a:chOff x="3245850" y="1388754"/>
              <a:chExt cx="1339926" cy="1023893"/>
            </a:xfrm>
          </p:grpSpPr>
          <p:grpSp>
            <p:nvGrpSpPr>
              <p:cNvPr id="868" name="Google Shape;868;p40"/>
              <p:cNvGrpSpPr/>
              <p:nvPr/>
            </p:nvGrpSpPr>
            <p:grpSpPr>
              <a:xfrm>
                <a:off x="3889166" y="1636096"/>
                <a:ext cx="633844" cy="776551"/>
                <a:chOff x="3889166" y="1636096"/>
                <a:chExt cx="633844" cy="776551"/>
              </a:xfrm>
            </p:grpSpPr>
            <p:sp>
              <p:nvSpPr>
                <p:cNvPr id="869" name="Google Shape;869;p40"/>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4470495" y="2333663"/>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4424582" y="2333663"/>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40"/>
              <p:cNvSpPr/>
              <p:nvPr/>
            </p:nvSpPr>
            <p:spPr>
              <a:xfrm>
                <a:off x="4473760" y="1552892"/>
                <a:ext cx="16606" cy="71071"/>
              </a:xfrm>
              <a:custGeom>
                <a:avLst/>
                <a:gdLst/>
                <a:ahLst/>
                <a:cxnLst/>
                <a:rect l="l" t="t" r="r" b="b"/>
                <a:pathLst>
                  <a:path w="468" h="2003" extrusionOk="0">
                    <a:moveTo>
                      <a:pt x="1" y="1"/>
                    </a:moveTo>
                    <a:lnTo>
                      <a:pt x="1" y="29"/>
                    </a:lnTo>
                    <a:cubicBezTo>
                      <a:pt x="383" y="588"/>
                      <a:pt x="411" y="1387"/>
                      <a:pt x="58" y="1946"/>
                    </a:cubicBezTo>
                    <a:cubicBezTo>
                      <a:pt x="58" y="1974"/>
                      <a:pt x="58" y="1974"/>
                      <a:pt x="86" y="2003"/>
                    </a:cubicBezTo>
                    <a:cubicBezTo>
                      <a:pt x="86" y="2003"/>
                      <a:pt x="114" y="2003"/>
                      <a:pt x="114" y="1974"/>
                    </a:cubicBezTo>
                    <a:cubicBezTo>
                      <a:pt x="468" y="1387"/>
                      <a:pt x="440" y="560"/>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3372342" y="1752689"/>
                <a:ext cx="40947" cy="59540"/>
              </a:xfrm>
              <a:custGeom>
                <a:avLst/>
                <a:gdLst/>
                <a:ahLst/>
                <a:cxnLst/>
                <a:rect l="l" t="t" r="r" b="b"/>
                <a:pathLst>
                  <a:path w="1154" h="1678" extrusionOk="0">
                    <a:moveTo>
                      <a:pt x="595" y="58"/>
                    </a:moveTo>
                    <a:cubicBezTo>
                      <a:pt x="857" y="58"/>
                      <a:pt x="1090" y="411"/>
                      <a:pt x="1090" y="850"/>
                    </a:cubicBezTo>
                    <a:cubicBezTo>
                      <a:pt x="1090" y="1267"/>
                      <a:pt x="857" y="1621"/>
                      <a:pt x="595" y="1621"/>
                    </a:cubicBezTo>
                    <a:cubicBezTo>
                      <a:pt x="298" y="1621"/>
                      <a:pt x="64" y="1267"/>
                      <a:pt x="64" y="850"/>
                    </a:cubicBezTo>
                    <a:cubicBezTo>
                      <a:pt x="64" y="411"/>
                      <a:pt x="298" y="58"/>
                      <a:pt x="595" y="58"/>
                    </a:cubicBezTo>
                    <a:close/>
                    <a:moveTo>
                      <a:pt x="595" y="1"/>
                    </a:moveTo>
                    <a:cubicBezTo>
                      <a:pt x="269" y="1"/>
                      <a:pt x="1" y="383"/>
                      <a:pt x="1" y="850"/>
                    </a:cubicBezTo>
                    <a:cubicBezTo>
                      <a:pt x="1" y="1296"/>
                      <a:pt x="269" y="1678"/>
                      <a:pt x="595" y="1678"/>
                    </a:cubicBezTo>
                    <a:cubicBezTo>
                      <a:pt x="885" y="1678"/>
                      <a:pt x="1154" y="1296"/>
                      <a:pt x="1154" y="850"/>
                    </a:cubicBezTo>
                    <a:cubicBezTo>
                      <a:pt x="1154" y="383"/>
                      <a:pt x="885"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4551074" y="1770287"/>
                <a:ext cx="34702" cy="52479"/>
              </a:xfrm>
              <a:custGeom>
                <a:avLst/>
                <a:gdLst/>
                <a:ahLst/>
                <a:cxnLst/>
                <a:rect l="l" t="t" r="r" b="b"/>
                <a:pathLst>
                  <a:path w="978" h="1479" extrusionOk="0">
                    <a:moveTo>
                      <a:pt x="475" y="64"/>
                    </a:moveTo>
                    <a:cubicBezTo>
                      <a:pt x="737" y="64"/>
                      <a:pt x="913" y="389"/>
                      <a:pt x="913" y="743"/>
                    </a:cubicBezTo>
                    <a:cubicBezTo>
                      <a:pt x="913" y="1125"/>
                      <a:pt x="737" y="1415"/>
                      <a:pt x="475" y="1415"/>
                    </a:cubicBezTo>
                    <a:cubicBezTo>
                      <a:pt x="234" y="1415"/>
                      <a:pt x="57" y="1125"/>
                      <a:pt x="57" y="743"/>
                    </a:cubicBezTo>
                    <a:cubicBezTo>
                      <a:pt x="57" y="389"/>
                      <a:pt x="234" y="64"/>
                      <a:pt x="475" y="64"/>
                    </a:cubicBezTo>
                    <a:close/>
                    <a:moveTo>
                      <a:pt x="475" y="0"/>
                    </a:moveTo>
                    <a:cubicBezTo>
                      <a:pt x="206" y="0"/>
                      <a:pt x="1" y="354"/>
                      <a:pt x="1" y="743"/>
                    </a:cubicBezTo>
                    <a:cubicBezTo>
                      <a:pt x="1" y="1153"/>
                      <a:pt x="206" y="1479"/>
                      <a:pt x="475" y="1479"/>
                    </a:cubicBezTo>
                    <a:cubicBezTo>
                      <a:pt x="765" y="1479"/>
                      <a:pt x="977" y="1153"/>
                      <a:pt x="977" y="743"/>
                    </a:cubicBezTo>
                    <a:cubicBezTo>
                      <a:pt x="977" y="354"/>
                      <a:pt x="765"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997846" y="1767271"/>
                <a:ext cx="35695" cy="52230"/>
              </a:xfrm>
              <a:custGeom>
                <a:avLst/>
                <a:gdLst/>
                <a:ahLst/>
                <a:cxnLst/>
                <a:rect l="l" t="t" r="r" b="b"/>
                <a:pathLst>
                  <a:path w="1006" h="1472" extrusionOk="0">
                    <a:moveTo>
                      <a:pt x="503" y="57"/>
                    </a:moveTo>
                    <a:cubicBezTo>
                      <a:pt x="737" y="57"/>
                      <a:pt x="942" y="354"/>
                      <a:pt x="942" y="736"/>
                    </a:cubicBezTo>
                    <a:cubicBezTo>
                      <a:pt x="942" y="1090"/>
                      <a:pt x="737" y="1415"/>
                      <a:pt x="503" y="1415"/>
                    </a:cubicBezTo>
                    <a:cubicBezTo>
                      <a:pt x="263" y="1415"/>
                      <a:pt x="58" y="1090"/>
                      <a:pt x="58" y="736"/>
                    </a:cubicBezTo>
                    <a:cubicBezTo>
                      <a:pt x="58" y="354"/>
                      <a:pt x="263" y="57"/>
                      <a:pt x="503" y="57"/>
                    </a:cubicBezTo>
                    <a:close/>
                    <a:moveTo>
                      <a:pt x="503" y="0"/>
                    </a:moveTo>
                    <a:cubicBezTo>
                      <a:pt x="234" y="0"/>
                      <a:pt x="1" y="326"/>
                      <a:pt x="1" y="736"/>
                    </a:cubicBezTo>
                    <a:cubicBezTo>
                      <a:pt x="1" y="1118"/>
                      <a:pt x="234" y="1472"/>
                      <a:pt x="503" y="1472"/>
                    </a:cubicBezTo>
                    <a:cubicBezTo>
                      <a:pt x="765" y="1472"/>
                      <a:pt x="1006" y="1118"/>
                      <a:pt x="1006" y="736"/>
                    </a:cubicBezTo>
                    <a:cubicBezTo>
                      <a:pt x="1006" y="326"/>
                      <a:pt x="765"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4298055" y="2172613"/>
                <a:ext cx="48008" cy="124827"/>
              </a:xfrm>
              <a:custGeom>
                <a:avLst/>
                <a:gdLst/>
                <a:ahLst/>
                <a:cxnLst/>
                <a:rect l="l" t="t" r="r" b="b"/>
                <a:pathLst>
                  <a:path w="1353" h="3518" extrusionOk="0">
                    <a:moveTo>
                      <a:pt x="857" y="72"/>
                    </a:moveTo>
                    <a:cubicBezTo>
                      <a:pt x="1119" y="129"/>
                      <a:pt x="1211" y="454"/>
                      <a:pt x="1239" y="574"/>
                    </a:cubicBezTo>
                    <a:cubicBezTo>
                      <a:pt x="1295" y="836"/>
                      <a:pt x="1295" y="1077"/>
                      <a:pt x="1239" y="1338"/>
                    </a:cubicBezTo>
                    <a:cubicBezTo>
                      <a:pt x="1211" y="1430"/>
                      <a:pt x="1175" y="1544"/>
                      <a:pt x="1147" y="1636"/>
                    </a:cubicBezTo>
                    <a:cubicBezTo>
                      <a:pt x="1090" y="1841"/>
                      <a:pt x="998" y="2074"/>
                      <a:pt x="1034" y="2279"/>
                    </a:cubicBezTo>
                    <a:cubicBezTo>
                      <a:pt x="1034" y="2400"/>
                      <a:pt x="1062" y="2492"/>
                      <a:pt x="1090" y="2605"/>
                    </a:cubicBezTo>
                    <a:cubicBezTo>
                      <a:pt x="1090" y="2725"/>
                      <a:pt x="1147" y="2845"/>
                      <a:pt x="1119" y="2958"/>
                    </a:cubicBezTo>
                    <a:cubicBezTo>
                      <a:pt x="1119" y="3199"/>
                      <a:pt x="913" y="3461"/>
                      <a:pt x="680" y="3461"/>
                    </a:cubicBezTo>
                    <a:lnTo>
                      <a:pt x="560" y="3461"/>
                    </a:lnTo>
                    <a:cubicBezTo>
                      <a:pt x="263" y="3376"/>
                      <a:pt x="86" y="2987"/>
                      <a:pt x="86" y="2753"/>
                    </a:cubicBezTo>
                    <a:cubicBezTo>
                      <a:pt x="57" y="2548"/>
                      <a:pt x="149" y="2343"/>
                      <a:pt x="206" y="2138"/>
                    </a:cubicBezTo>
                    <a:cubicBezTo>
                      <a:pt x="263" y="1961"/>
                      <a:pt x="326" y="1784"/>
                      <a:pt x="326" y="1607"/>
                    </a:cubicBezTo>
                    <a:cubicBezTo>
                      <a:pt x="326" y="1430"/>
                      <a:pt x="291" y="1282"/>
                      <a:pt x="263" y="1105"/>
                    </a:cubicBezTo>
                    <a:cubicBezTo>
                      <a:pt x="263" y="1077"/>
                      <a:pt x="234" y="1013"/>
                      <a:pt x="234" y="956"/>
                    </a:cubicBezTo>
                    <a:cubicBezTo>
                      <a:pt x="206" y="780"/>
                      <a:pt x="178" y="546"/>
                      <a:pt x="291" y="334"/>
                    </a:cubicBezTo>
                    <a:cubicBezTo>
                      <a:pt x="383" y="192"/>
                      <a:pt x="560" y="72"/>
                      <a:pt x="737" y="72"/>
                    </a:cubicBezTo>
                    <a:close/>
                    <a:moveTo>
                      <a:pt x="741" y="1"/>
                    </a:moveTo>
                    <a:cubicBezTo>
                      <a:pt x="537" y="1"/>
                      <a:pt x="335" y="133"/>
                      <a:pt x="234" y="306"/>
                    </a:cubicBezTo>
                    <a:cubicBezTo>
                      <a:pt x="114" y="546"/>
                      <a:pt x="149" y="780"/>
                      <a:pt x="178" y="956"/>
                    </a:cubicBezTo>
                    <a:cubicBezTo>
                      <a:pt x="178" y="1013"/>
                      <a:pt x="206" y="1077"/>
                      <a:pt x="206" y="1133"/>
                    </a:cubicBezTo>
                    <a:cubicBezTo>
                      <a:pt x="234" y="1282"/>
                      <a:pt x="263" y="1430"/>
                      <a:pt x="263" y="1572"/>
                    </a:cubicBezTo>
                    <a:cubicBezTo>
                      <a:pt x="263" y="1784"/>
                      <a:pt x="206" y="1961"/>
                      <a:pt x="149" y="2138"/>
                    </a:cubicBezTo>
                    <a:cubicBezTo>
                      <a:pt x="86" y="2343"/>
                      <a:pt x="1" y="2548"/>
                      <a:pt x="29" y="2753"/>
                    </a:cubicBezTo>
                    <a:cubicBezTo>
                      <a:pt x="29" y="3022"/>
                      <a:pt x="234" y="3432"/>
                      <a:pt x="531" y="3517"/>
                    </a:cubicBezTo>
                    <a:lnTo>
                      <a:pt x="680" y="3517"/>
                    </a:lnTo>
                    <a:cubicBezTo>
                      <a:pt x="970" y="3517"/>
                      <a:pt x="1175" y="3227"/>
                      <a:pt x="1175" y="2958"/>
                    </a:cubicBezTo>
                    <a:cubicBezTo>
                      <a:pt x="1211" y="2845"/>
                      <a:pt x="1147" y="2725"/>
                      <a:pt x="1119" y="2576"/>
                    </a:cubicBezTo>
                    <a:cubicBezTo>
                      <a:pt x="1119" y="2492"/>
                      <a:pt x="1090" y="2371"/>
                      <a:pt x="1090" y="2279"/>
                    </a:cubicBezTo>
                    <a:cubicBezTo>
                      <a:pt x="1062" y="2074"/>
                      <a:pt x="1147" y="1869"/>
                      <a:pt x="1211" y="1664"/>
                    </a:cubicBezTo>
                    <a:cubicBezTo>
                      <a:pt x="1239" y="1544"/>
                      <a:pt x="1267" y="1459"/>
                      <a:pt x="1295" y="1338"/>
                    </a:cubicBezTo>
                    <a:cubicBezTo>
                      <a:pt x="1352" y="1105"/>
                      <a:pt x="1352" y="836"/>
                      <a:pt x="1295" y="574"/>
                    </a:cubicBezTo>
                    <a:cubicBezTo>
                      <a:pt x="1267" y="426"/>
                      <a:pt x="1175" y="100"/>
                      <a:pt x="857" y="16"/>
                    </a:cubicBezTo>
                    <a:cubicBezTo>
                      <a:pt x="819" y="5"/>
                      <a:pt x="78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346026" y="1562188"/>
                <a:ext cx="104709" cy="53508"/>
              </a:xfrm>
              <a:custGeom>
                <a:avLst/>
                <a:gdLst/>
                <a:ahLst/>
                <a:cxnLst/>
                <a:rect l="l" t="t" r="r" b="b"/>
                <a:pathLst>
                  <a:path w="2951" h="1508" extrusionOk="0">
                    <a:moveTo>
                      <a:pt x="1479" y="64"/>
                    </a:moveTo>
                    <a:cubicBezTo>
                      <a:pt x="2186" y="64"/>
                      <a:pt x="2773" y="651"/>
                      <a:pt x="2893" y="772"/>
                    </a:cubicBezTo>
                    <a:cubicBezTo>
                      <a:pt x="2773" y="885"/>
                      <a:pt x="2186" y="1444"/>
                      <a:pt x="1479" y="1444"/>
                    </a:cubicBezTo>
                    <a:cubicBezTo>
                      <a:pt x="799" y="1444"/>
                      <a:pt x="212" y="885"/>
                      <a:pt x="92" y="772"/>
                    </a:cubicBezTo>
                    <a:cubicBezTo>
                      <a:pt x="212" y="651"/>
                      <a:pt x="799" y="64"/>
                      <a:pt x="1479" y="64"/>
                    </a:cubicBezTo>
                    <a:close/>
                    <a:moveTo>
                      <a:pt x="1479" y="0"/>
                    </a:moveTo>
                    <a:cubicBezTo>
                      <a:pt x="679" y="0"/>
                      <a:pt x="35" y="736"/>
                      <a:pt x="35" y="736"/>
                    </a:cubicBezTo>
                    <a:lnTo>
                      <a:pt x="0" y="772"/>
                    </a:lnTo>
                    <a:lnTo>
                      <a:pt x="35" y="772"/>
                    </a:lnTo>
                    <a:cubicBezTo>
                      <a:pt x="35" y="800"/>
                      <a:pt x="679" y="1507"/>
                      <a:pt x="1479" y="1507"/>
                    </a:cubicBezTo>
                    <a:cubicBezTo>
                      <a:pt x="2271" y="1507"/>
                      <a:pt x="2922" y="800"/>
                      <a:pt x="2950" y="772"/>
                    </a:cubicBezTo>
                    <a:lnTo>
                      <a:pt x="2950" y="736"/>
                    </a:lnTo>
                    <a:cubicBezTo>
                      <a:pt x="2922" y="736"/>
                      <a:pt x="2271"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376398" y="1563182"/>
                <a:ext cx="43963" cy="51521"/>
              </a:xfrm>
              <a:custGeom>
                <a:avLst/>
                <a:gdLst/>
                <a:ahLst/>
                <a:cxnLst/>
                <a:rect l="l" t="t" r="r" b="b"/>
                <a:pathLst>
                  <a:path w="1239" h="1452" extrusionOk="0">
                    <a:moveTo>
                      <a:pt x="623" y="1"/>
                    </a:moveTo>
                    <a:cubicBezTo>
                      <a:pt x="269" y="1"/>
                      <a:pt x="0" y="326"/>
                      <a:pt x="0" y="744"/>
                    </a:cubicBezTo>
                    <a:cubicBezTo>
                      <a:pt x="0" y="1126"/>
                      <a:pt x="269" y="1451"/>
                      <a:pt x="623" y="1451"/>
                    </a:cubicBezTo>
                    <a:cubicBezTo>
                      <a:pt x="976" y="1451"/>
                      <a:pt x="1238" y="1126"/>
                      <a:pt x="1238" y="744"/>
                    </a:cubicBezTo>
                    <a:cubicBezTo>
                      <a:pt x="1238" y="326"/>
                      <a:pt x="976"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306358" y="1388754"/>
                <a:ext cx="17848" cy="44956"/>
              </a:xfrm>
              <a:custGeom>
                <a:avLst/>
                <a:gdLst/>
                <a:ahLst/>
                <a:cxnLst/>
                <a:rect l="l" t="t" r="r" b="b"/>
                <a:pathLst>
                  <a:path w="503" h="1267" extrusionOk="0">
                    <a:moveTo>
                      <a:pt x="503" y="0"/>
                    </a:moveTo>
                    <a:cubicBezTo>
                      <a:pt x="474" y="0"/>
                      <a:pt x="474" y="0"/>
                      <a:pt x="446" y="28"/>
                    </a:cubicBezTo>
                    <a:lnTo>
                      <a:pt x="29" y="1238"/>
                    </a:lnTo>
                    <a:cubicBezTo>
                      <a:pt x="0" y="1238"/>
                      <a:pt x="29" y="1266"/>
                      <a:pt x="29" y="1266"/>
                    </a:cubicBezTo>
                    <a:lnTo>
                      <a:pt x="57" y="1266"/>
                    </a:lnTo>
                    <a:lnTo>
                      <a:pt x="57" y="1238"/>
                    </a:lnTo>
                    <a:lnTo>
                      <a:pt x="503" y="28"/>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4326192" y="1388754"/>
                <a:ext cx="17848" cy="44956"/>
              </a:xfrm>
              <a:custGeom>
                <a:avLst/>
                <a:gdLst/>
                <a:ahLst/>
                <a:cxnLst/>
                <a:rect l="l" t="t" r="r" b="b"/>
                <a:pathLst>
                  <a:path w="503" h="1267" extrusionOk="0">
                    <a:moveTo>
                      <a:pt x="502" y="0"/>
                    </a:moveTo>
                    <a:cubicBezTo>
                      <a:pt x="474" y="0"/>
                      <a:pt x="446" y="0"/>
                      <a:pt x="446" y="28"/>
                    </a:cubicBezTo>
                    <a:lnTo>
                      <a:pt x="0" y="1238"/>
                    </a:lnTo>
                    <a:lnTo>
                      <a:pt x="28" y="1266"/>
                    </a:lnTo>
                    <a:cubicBezTo>
                      <a:pt x="64" y="1266"/>
                      <a:pt x="64" y="1266"/>
                      <a:pt x="64" y="1238"/>
                    </a:cubicBezTo>
                    <a:lnTo>
                      <a:pt x="502" y="28"/>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872348" y="1550657"/>
                <a:ext cx="17883" cy="45205"/>
              </a:xfrm>
              <a:custGeom>
                <a:avLst/>
                <a:gdLst/>
                <a:ahLst/>
                <a:cxnLst/>
                <a:rect l="l" t="t" r="r" b="b"/>
                <a:pathLst>
                  <a:path w="504" h="1274" extrusionOk="0">
                    <a:moveTo>
                      <a:pt x="475" y="0"/>
                    </a:moveTo>
                    <a:cubicBezTo>
                      <a:pt x="475" y="0"/>
                      <a:pt x="439" y="0"/>
                      <a:pt x="439" y="35"/>
                    </a:cubicBezTo>
                    <a:lnTo>
                      <a:pt x="1" y="1238"/>
                    </a:lnTo>
                    <a:cubicBezTo>
                      <a:pt x="1" y="1238"/>
                      <a:pt x="1" y="1273"/>
                      <a:pt x="29" y="1273"/>
                    </a:cubicBezTo>
                    <a:cubicBezTo>
                      <a:pt x="57" y="1273"/>
                      <a:pt x="57" y="1273"/>
                      <a:pt x="57" y="1238"/>
                    </a:cubicBezTo>
                    <a:lnTo>
                      <a:pt x="503" y="35"/>
                    </a:lnTo>
                    <a:cubicBezTo>
                      <a:pt x="503" y="35"/>
                      <a:pt x="503"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058590" y="1767271"/>
                <a:ext cx="17635" cy="44956"/>
              </a:xfrm>
              <a:custGeom>
                <a:avLst/>
                <a:gdLst/>
                <a:ahLst/>
                <a:cxnLst/>
                <a:rect l="l" t="t" r="r" b="b"/>
                <a:pathLst>
                  <a:path w="497" h="1267" extrusionOk="0">
                    <a:moveTo>
                      <a:pt x="468" y="0"/>
                    </a:moveTo>
                    <a:cubicBezTo>
                      <a:pt x="440" y="0"/>
                      <a:pt x="440" y="29"/>
                      <a:pt x="440" y="29"/>
                    </a:cubicBezTo>
                    <a:lnTo>
                      <a:pt x="1" y="1238"/>
                    </a:lnTo>
                    <a:lnTo>
                      <a:pt x="1" y="1267"/>
                    </a:lnTo>
                    <a:lnTo>
                      <a:pt x="58" y="1267"/>
                    </a:lnTo>
                    <a:lnTo>
                      <a:pt x="496" y="57"/>
                    </a:lnTo>
                    <a:cubicBezTo>
                      <a:pt x="496" y="29"/>
                      <a:pt x="496" y="29"/>
                      <a:pt x="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3980034" y="1534087"/>
                <a:ext cx="7309" cy="8303"/>
              </a:xfrm>
              <a:custGeom>
                <a:avLst/>
                <a:gdLst/>
                <a:ahLst/>
                <a:cxnLst/>
                <a:rect l="l" t="t" r="r" b="b"/>
                <a:pathLst>
                  <a:path w="206" h="234" extrusionOk="0">
                    <a:moveTo>
                      <a:pt x="93" y="0"/>
                    </a:moveTo>
                    <a:cubicBezTo>
                      <a:pt x="29" y="0"/>
                      <a:pt x="1" y="57"/>
                      <a:pt x="1" y="113"/>
                    </a:cubicBezTo>
                    <a:cubicBezTo>
                      <a:pt x="1" y="177"/>
                      <a:pt x="29" y="234"/>
                      <a:pt x="93" y="234"/>
                    </a:cubicBezTo>
                    <a:cubicBezTo>
                      <a:pt x="149" y="234"/>
                      <a:pt x="206" y="177"/>
                      <a:pt x="206" y="113"/>
                    </a:cubicBezTo>
                    <a:cubicBezTo>
                      <a:pt x="206" y="57"/>
                      <a:pt x="149"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3979041" y="1533058"/>
                <a:ext cx="9332" cy="10325"/>
              </a:xfrm>
              <a:custGeom>
                <a:avLst/>
                <a:gdLst/>
                <a:ahLst/>
                <a:cxnLst/>
                <a:rect l="l" t="t" r="r" b="b"/>
                <a:pathLst>
                  <a:path w="263" h="291" extrusionOk="0">
                    <a:moveTo>
                      <a:pt x="121" y="57"/>
                    </a:moveTo>
                    <a:cubicBezTo>
                      <a:pt x="177" y="57"/>
                      <a:pt x="206" y="86"/>
                      <a:pt x="206" y="142"/>
                    </a:cubicBezTo>
                    <a:cubicBezTo>
                      <a:pt x="206" y="178"/>
                      <a:pt x="177" y="234"/>
                      <a:pt x="121" y="234"/>
                    </a:cubicBezTo>
                    <a:cubicBezTo>
                      <a:pt x="85" y="234"/>
                      <a:pt x="57" y="178"/>
                      <a:pt x="57" y="142"/>
                    </a:cubicBezTo>
                    <a:cubicBezTo>
                      <a:pt x="57" y="86"/>
                      <a:pt x="85" y="57"/>
                      <a:pt x="121" y="57"/>
                    </a:cubicBezTo>
                    <a:close/>
                    <a:moveTo>
                      <a:pt x="121" y="1"/>
                    </a:moveTo>
                    <a:cubicBezTo>
                      <a:pt x="57" y="1"/>
                      <a:pt x="0" y="57"/>
                      <a:pt x="0" y="142"/>
                    </a:cubicBezTo>
                    <a:cubicBezTo>
                      <a:pt x="0" y="234"/>
                      <a:pt x="57" y="291"/>
                      <a:pt x="121" y="291"/>
                    </a:cubicBezTo>
                    <a:cubicBezTo>
                      <a:pt x="206" y="291"/>
                      <a:pt x="262" y="234"/>
                      <a:pt x="262" y="142"/>
                    </a:cubicBezTo>
                    <a:cubicBezTo>
                      <a:pt x="262" y="57"/>
                      <a:pt x="20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980034" y="1553921"/>
                <a:ext cx="7309" cy="7309"/>
              </a:xfrm>
              <a:custGeom>
                <a:avLst/>
                <a:gdLst/>
                <a:ahLst/>
                <a:cxnLst/>
                <a:rect l="l" t="t" r="r" b="b"/>
                <a:pathLst>
                  <a:path w="206" h="206" extrusionOk="0">
                    <a:moveTo>
                      <a:pt x="93" y="0"/>
                    </a:moveTo>
                    <a:cubicBezTo>
                      <a:pt x="29" y="0"/>
                      <a:pt x="1" y="28"/>
                      <a:pt x="1" y="85"/>
                    </a:cubicBezTo>
                    <a:cubicBezTo>
                      <a:pt x="1" y="177"/>
                      <a:pt x="29" y="205"/>
                      <a:pt x="93" y="205"/>
                    </a:cubicBezTo>
                    <a:cubicBezTo>
                      <a:pt x="149" y="205"/>
                      <a:pt x="206" y="177"/>
                      <a:pt x="206" y="85"/>
                    </a:cubicBezTo>
                    <a:cubicBezTo>
                      <a:pt x="206" y="28"/>
                      <a:pt x="149"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3979041" y="1552892"/>
                <a:ext cx="9332" cy="9332"/>
              </a:xfrm>
              <a:custGeom>
                <a:avLst/>
                <a:gdLst/>
                <a:ahLst/>
                <a:cxnLst/>
                <a:rect l="l" t="t" r="r" b="b"/>
                <a:pathLst>
                  <a:path w="263" h="263" extrusionOk="0">
                    <a:moveTo>
                      <a:pt x="121" y="57"/>
                    </a:moveTo>
                    <a:cubicBezTo>
                      <a:pt x="177" y="57"/>
                      <a:pt x="206" y="86"/>
                      <a:pt x="206" y="114"/>
                    </a:cubicBezTo>
                    <a:cubicBezTo>
                      <a:pt x="206" y="178"/>
                      <a:pt x="177" y="206"/>
                      <a:pt x="121" y="206"/>
                    </a:cubicBezTo>
                    <a:cubicBezTo>
                      <a:pt x="85" y="206"/>
                      <a:pt x="57" y="178"/>
                      <a:pt x="57" y="114"/>
                    </a:cubicBezTo>
                    <a:cubicBezTo>
                      <a:pt x="57" y="86"/>
                      <a:pt x="85" y="57"/>
                      <a:pt x="121" y="57"/>
                    </a:cubicBezTo>
                    <a:close/>
                    <a:moveTo>
                      <a:pt x="121" y="1"/>
                    </a:moveTo>
                    <a:cubicBezTo>
                      <a:pt x="57" y="1"/>
                      <a:pt x="0" y="57"/>
                      <a:pt x="0" y="114"/>
                    </a:cubicBezTo>
                    <a:cubicBezTo>
                      <a:pt x="0" y="206"/>
                      <a:pt x="57" y="262"/>
                      <a:pt x="121" y="262"/>
                    </a:cubicBezTo>
                    <a:cubicBezTo>
                      <a:pt x="206" y="262"/>
                      <a:pt x="262" y="206"/>
                      <a:pt x="262" y="114"/>
                    </a:cubicBezTo>
                    <a:cubicBezTo>
                      <a:pt x="262" y="57"/>
                      <a:pt x="20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4011400" y="1521526"/>
                <a:ext cx="36689" cy="52230"/>
              </a:xfrm>
              <a:custGeom>
                <a:avLst/>
                <a:gdLst/>
                <a:ahLst/>
                <a:cxnLst/>
                <a:rect l="l" t="t" r="r" b="b"/>
                <a:pathLst>
                  <a:path w="1034" h="1472" extrusionOk="0">
                    <a:moveTo>
                      <a:pt x="532" y="57"/>
                    </a:moveTo>
                    <a:cubicBezTo>
                      <a:pt x="765" y="57"/>
                      <a:pt x="977" y="354"/>
                      <a:pt x="977" y="736"/>
                    </a:cubicBezTo>
                    <a:cubicBezTo>
                      <a:pt x="977" y="1118"/>
                      <a:pt x="765" y="1415"/>
                      <a:pt x="532" y="1415"/>
                    </a:cubicBezTo>
                    <a:cubicBezTo>
                      <a:pt x="270" y="1415"/>
                      <a:pt x="58" y="1118"/>
                      <a:pt x="58" y="736"/>
                    </a:cubicBezTo>
                    <a:cubicBezTo>
                      <a:pt x="58" y="354"/>
                      <a:pt x="270" y="57"/>
                      <a:pt x="532" y="57"/>
                    </a:cubicBezTo>
                    <a:close/>
                    <a:moveTo>
                      <a:pt x="532" y="0"/>
                    </a:moveTo>
                    <a:cubicBezTo>
                      <a:pt x="234" y="0"/>
                      <a:pt x="1" y="326"/>
                      <a:pt x="1" y="736"/>
                    </a:cubicBezTo>
                    <a:cubicBezTo>
                      <a:pt x="1" y="1146"/>
                      <a:pt x="234" y="1472"/>
                      <a:pt x="532" y="1472"/>
                    </a:cubicBezTo>
                    <a:cubicBezTo>
                      <a:pt x="800" y="1472"/>
                      <a:pt x="1034" y="1146"/>
                      <a:pt x="1034" y="736"/>
                    </a:cubicBezTo>
                    <a:cubicBezTo>
                      <a:pt x="1034" y="326"/>
                      <a:pt x="800"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65899" y="1521526"/>
                <a:ext cx="36653" cy="52230"/>
              </a:xfrm>
              <a:custGeom>
                <a:avLst/>
                <a:gdLst/>
                <a:ahLst/>
                <a:cxnLst/>
                <a:rect l="l" t="t" r="r" b="b"/>
                <a:pathLst>
                  <a:path w="1033" h="1472" extrusionOk="0">
                    <a:moveTo>
                      <a:pt x="531" y="57"/>
                    </a:moveTo>
                    <a:cubicBezTo>
                      <a:pt x="764" y="57"/>
                      <a:pt x="969" y="354"/>
                      <a:pt x="969" y="736"/>
                    </a:cubicBezTo>
                    <a:cubicBezTo>
                      <a:pt x="969" y="1118"/>
                      <a:pt x="764" y="1415"/>
                      <a:pt x="531" y="1415"/>
                    </a:cubicBezTo>
                    <a:cubicBezTo>
                      <a:pt x="262" y="1415"/>
                      <a:pt x="57" y="1118"/>
                      <a:pt x="57" y="736"/>
                    </a:cubicBezTo>
                    <a:cubicBezTo>
                      <a:pt x="57" y="354"/>
                      <a:pt x="262" y="57"/>
                      <a:pt x="531" y="57"/>
                    </a:cubicBezTo>
                    <a:close/>
                    <a:moveTo>
                      <a:pt x="531" y="0"/>
                    </a:moveTo>
                    <a:cubicBezTo>
                      <a:pt x="234" y="0"/>
                      <a:pt x="0" y="326"/>
                      <a:pt x="0" y="736"/>
                    </a:cubicBezTo>
                    <a:cubicBezTo>
                      <a:pt x="0" y="1146"/>
                      <a:pt x="234" y="1472"/>
                      <a:pt x="531" y="1472"/>
                    </a:cubicBezTo>
                    <a:cubicBezTo>
                      <a:pt x="792" y="1472"/>
                      <a:pt x="1033" y="1146"/>
                      <a:pt x="1033" y="736"/>
                    </a:cubicBezTo>
                    <a:cubicBezTo>
                      <a:pt x="1033" y="326"/>
                      <a:pt x="792"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3245850" y="1932438"/>
                <a:ext cx="37682" cy="49214"/>
              </a:xfrm>
              <a:custGeom>
                <a:avLst/>
                <a:gdLst/>
                <a:ahLst/>
                <a:cxnLst/>
                <a:rect l="l" t="t" r="r" b="b"/>
                <a:pathLst>
                  <a:path w="1062" h="1387" extrusionOk="0">
                    <a:moveTo>
                      <a:pt x="1005" y="0"/>
                    </a:moveTo>
                    <a:lnTo>
                      <a:pt x="0" y="736"/>
                    </a:lnTo>
                    <a:lnTo>
                      <a:pt x="941" y="1387"/>
                    </a:lnTo>
                    <a:lnTo>
                      <a:pt x="976" y="1387"/>
                    </a:lnTo>
                    <a:cubicBezTo>
                      <a:pt x="976" y="1387"/>
                      <a:pt x="1005" y="1387"/>
                      <a:pt x="1005" y="1358"/>
                    </a:cubicBezTo>
                    <a:lnTo>
                      <a:pt x="1005" y="1330"/>
                    </a:lnTo>
                    <a:lnTo>
                      <a:pt x="92" y="736"/>
                    </a:lnTo>
                    <a:lnTo>
                      <a:pt x="1033" y="64"/>
                    </a:lnTo>
                    <a:cubicBezTo>
                      <a:pt x="1061" y="64"/>
                      <a:pt x="1061" y="28"/>
                      <a:pt x="1061" y="28"/>
                    </a:cubicBezTo>
                    <a:cubicBezTo>
                      <a:pt x="1033" y="0"/>
                      <a:pt x="1033" y="0"/>
                      <a:pt x="1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3370355" y="1934673"/>
                <a:ext cx="17848" cy="44992"/>
              </a:xfrm>
              <a:custGeom>
                <a:avLst/>
                <a:gdLst/>
                <a:ahLst/>
                <a:cxnLst/>
                <a:rect l="l" t="t" r="r" b="b"/>
                <a:pathLst>
                  <a:path w="503" h="1268" extrusionOk="0">
                    <a:moveTo>
                      <a:pt x="474" y="1"/>
                    </a:moveTo>
                    <a:cubicBezTo>
                      <a:pt x="474" y="1"/>
                      <a:pt x="439" y="1"/>
                      <a:pt x="439" y="29"/>
                    </a:cubicBezTo>
                    <a:lnTo>
                      <a:pt x="0" y="1239"/>
                    </a:lnTo>
                    <a:cubicBezTo>
                      <a:pt x="0" y="1239"/>
                      <a:pt x="0" y="1267"/>
                      <a:pt x="28" y="1267"/>
                    </a:cubicBezTo>
                    <a:cubicBezTo>
                      <a:pt x="57" y="1267"/>
                      <a:pt x="57" y="1267"/>
                      <a:pt x="57" y="1239"/>
                    </a:cubicBezTo>
                    <a:lnTo>
                      <a:pt x="502" y="29"/>
                    </a:lnTo>
                    <a:cubicBezTo>
                      <a:pt x="502" y="29"/>
                      <a:pt x="502"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393418" y="1934673"/>
                <a:ext cx="17635" cy="44992"/>
              </a:xfrm>
              <a:custGeom>
                <a:avLst/>
                <a:gdLst/>
                <a:ahLst/>
                <a:cxnLst/>
                <a:rect l="l" t="t" r="r" b="b"/>
                <a:pathLst>
                  <a:path w="497" h="1268" extrusionOk="0">
                    <a:moveTo>
                      <a:pt x="496" y="1"/>
                    </a:moveTo>
                    <a:cubicBezTo>
                      <a:pt x="468" y="1"/>
                      <a:pt x="440" y="1"/>
                      <a:pt x="440" y="29"/>
                    </a:cubicBezTo>
                    <a:lnTo>
                      <a:pt x="1" y="1239"/>
                    </a:lnTo>
                    <a:lnTo>
                      <a:pt x="29" y="1267"/>
                    </a:lnTo>
                    <a:cubicBezTo>
                      <a:pt x="57" y="1267"/>
                      <a:pt x="57" y="1267"/>
                      <a:pt x="57" y="1239"/>
                    </a:cubicBezTo>
                    <a:lnTo>
                      <a:pt x="496" y="29"/>
                    </a:lnTo>
                    <a:lnTo>
                      <a:pt x="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3306594" y="1940954"/>
                <a:ext cx="36689" cy="30160"/>
              </a:xfrm>
              <a:custGeom>
                <a:avLst/>
                <a:gdLst/>
                <a:ahLst/>
                <a:cxnLst/>
                <a:rect l="l" t="t" r="r" b="b"/>
                <a:pathLst>
                  <a:path w="1034" h="850" extrusionOk="0">
                    <a:moveTo>
                      <a:pt x="0" y="1"/>
                    </a:moveTo>
                    <a:lnTo>
                      <a:pt x="0" y="850"/>
                    </a:lnTo>
                    <a:lnTo>
                      <a:pt x="1033" y="850"/>
                    </a:lnTo>
                    <a:lnTo>
                      <a:pt x="10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3343247" y="2131241"/>
                <a:ext cx="47972" cy="35660"/>
              </a:xfrm>
              <a:custGeom>
                <a:avLst/>
                <a:gdLst/>
                <a:ahLst/>
                <a:cxnLst/>
                <a:rect l="l" t="t" r="r" b="b"/>
                <a:pathLst>
                  <a:path w="1352" h="1005" extrusionOk="0">
                    <a:moveTo>
                      <a:pt x="644" y="0"/>
                    </a:moveTo>
                    <a:lnTo>
                      <a:pt x="0" y="1005"/>
                    </a:lnTo>
                    <a:lnTo>
                      <a:pt x="1351" y="1005"/>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379615" y="2107114"/>
                <a:ext cx="30409" cy="89913"/>
              </a:xfrm>
              <a:custGeom>
                <a:avLst/>
                <a:gdLst/>
                <a:ahLst/>
                <a:cxnLst/>
                <a:rect l="l" t="t" r="r" b="b"/>
                <a:pathLst>
                  <a:path w="857" h="2534" extrusionOk="0">
                    <a:moveTo>
                      <a:pt x="93" y="1"/>
                    </a:moveTo>
                    <a:cubicBezTo>
                      <a:pt x="64" y="1"/>
                      <a:pt x="64" y="29"/>
                      <a:pt x="64" y="29"/>
                    </a:cubicBezTo>
                    <a:cubicBezTo>
                      <a:pt x="64" y="58"/>
                      <a:pt x="64" y="58"/>
                      <a:pt x="93" y="58"/>
                    </a:cubicBezTo>
                    <a:cubicBezTo>
                      <a:pt x="326" y="58"/>
                      <a:pt x="531" y="270"/>
                      <a:pt x="531" y="503"/>
                    </a:cubicBezTo>
                    <a:lnTo>
                      <a:pt x="531" y="829"/>
                    </a:lnTo>
                    <a:cubicBezTo>
                      <a:pt x="531" y="977"/>
                      <a:pt x="567" y="1090"/>
                      <a:pt x="680" y="1182"/>
                    </a:cubicBezTo>
                    <a:lnTo>
                      <a:pt x="800" y="1296"/>
                    </a:lnTo>
                    <a:lnTo>
                      <a:pt x="708" y="1388"/>
                    </a:lnTo>
                    <a:cubicBezTo>
                      <a:pt x="623" y="1472"/>
                      <a:pt x="567" y="1621"/>
                      <a:pt x="567" y="1741"/>
                    </a:cubicBezTo>
                    <a:lnTo>
                      <a:pt x="567" y="2038"/>
                    </a:lnTo>
                    <a:cubicBezTo>
                      <a:pt x="567" y="2272"/>
                      <a:pt x="355" y="2477"/>
                      <a:pt x="121" y="2477"/>
                    </a:cubicBezTo>
                    <a:lnTo>
                      <a:pt x="36" y="2477"/>
                    </a:lnTo>
                    <a:cubicBezTo>
                      <a:pt x="36" y="2477"/>
                      <a:pt x="1" y="2477"/>
                      <a:pt x="1" y="2505"/>
                    </a:cubicBezTo>
                    <a:lnTo>
                      <a:pt x="36" y="2534"/>
                    </a:lnTo>
                    <a:lnTo>
                      <a:pt x="121" y="2534"/>
                    </a:lnTo>
                    <a:cubicBezTo>
                      <a:pt x="390" y="2534"/>
                      <a:pt x="623" y="2300"/>
                      <a:pt x="623" y="2038"/>
                    </a:cubicBezTo>
                    <a:lnTo>
                      <a:pt x="623" y="1741"/>
                    </a:lnTo>
                    <a:cubicBezTo>
                      <a:pt x="623" y="1621"/>
                      <a:pt x="680" y="1508"/>
                      <a:pt x="744" y="1416"/>
                    </a:cubicBezTo>
                    <a:lnTo>
                      <a:pt x="857" y="1296"/>
                    </a:lnTo>
                    <a:lnTo>
                      <a:pt x="708" y="1154"/>
                    </a:lnTo>
                    <a:cubicBezTo>
                      <a:pt x="623" y="1062"/>
                      <a:pt x="595" y="942"/>
                      <a:pt x="595" y="829"/>
                    </a:cubicBezTo>
                    <a:lnTo>
                      <a:pt x="595" y="503"/>
                    </a:lnTo>
                    <a:cubicBezTo>
                      <a:pt x="595" y="234"/>
                      <a:pt x="355"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3315855" y="2105127"/>
                <a:ext cx="30409" cy="88884"/>
              </a:xfrm>
              <a:custGeom>
                <a:avLst/>
                <a:gdLst/>
                <a:ahLst/>
                <a:cxnLst/>
                <a:rect l="l" t="t" r="r" b="b"/>
                <a:pathLst>
                  <a:path w="857" h="2505" extrusionOk="0">
                    <a:moveTo>
                      <a:pt x="800" y="0"/>
                    </a:moveTo>
                    <a:cubicBezTo>
                      <a:pt x="503" y="0"/>
                      <a:pt x="298" y="234"/>
                      <a:pt x="298" y="503"/>
                    </a:cubicBezTo>
                    <a:lnTo>
                      <a:pt x="298" y="821"/>
                    </a:lnTo>
                    <a:cubicBezTo>
                      <a:pt x="298" y="941"/>
                      <a:pt x="241" y="1062"/>
                      <a:pt x="149" y="1146"/>
                    </a:cubicBezTo>
                    <a:lnTo>
                      <a:pt x="1" y="1295"/>
                    </a:lnTo>
                    <a:lnTo>
                      <a:pt x="121" y="1415"/>
                    </a:lnTo>
                    <a:cubicBezTo>
                      <a:pt x="206" y="1500"/>
                      <a:pt x="241" y="1620"/>
                      <a:pt x="241" y="1741"/>
                    </a:cubicBezTo>
                    <a:lnTo>
                      <a:pt x="241" y="2002"/>
                    </a:lnTo>
                    <a:cubicBezTo>
                      <a:pt x="241" y="2300"/>
                      <a:pt x="475" y="2505"/>
                      <a:pt x="737" y="2505"/>
                    </a:cubicBezTo>
                    <a:lnTo>
                      <a:pt x="829" y="2505"/>
                    </a:lnTo>
                    <a:cubicBezTo>
                      <a:pt x="829" y="2505"/>
                      <a:pt x="857" y="2505"/>
                      <a:pt x="857" y="2476"/>
                    </a:cubicBezTo>
                    <a:lnTo>
                      <a:pt x="829" y="2448"/>
                    </a:lnTo>
                    <a:lnTo>
                      <a:pt x="737" y="2448"/>
                    </a:lnTo>
                    <a:cubicBezTo>
                      <a:pt x="503" y="2448"/>
                      <a:pt x="298" y="2271"/>
                      <a:pt x="298" y="2002"/>
                    </a:cubicBezTo>
                    <a:lnTo>
                      <a:pt x="298" y="1741"/>
                    </a:lnTo>
                    <a:cubicBezTo>
                      <a:pt x="298" y="1592"/>
                      <a:pt x="270" y="1472"/>
                      <a:pt x="149" y="1387"/>
                    </a:cubicBezTo>
                    <a:lnTo>
                      <a:pt x="93" y="1295"/>
                    </a:lnTo>
                    <a:lnTo>
                      <a:pt x="206" y="1175"/>
                    </a:lnTo>
                    <a:cubicBezTo>
                      <a:pt x="298" y="1090"/>
                      <a:pt x="355" y="970"/>
                      <a:pt x="355" y="821"/>
                    </a:cubicBezTo>
                    <a:lnTo>
                      <a:pt x="355" y="503"/>
                    </a:lnTo>
                    <a:cubicBezTo>
                      <a:pt x="355" y="262"/>
                      <a:pt x="560" y="57"/>
                      <a:pt x="800" y="57"/>
                    </a:cubicBezTo>
                    <a:cubicBezTo>
                      <a:pt x="800" y="57"/>
                      <a:pt x="829" y="57"/>
                      <a:pt x="829" y="29"/>
                    </a:cubicBezTo>
                    <a:cubicBezTo>
                      <a:pt x="829" y="0"/>
                      <a:pt x="800"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3360810" y="2193972"/>
                <a:ext cx="9580" cy="19870"/>
              </a:xfrm>
              <a:custGeom>
                <a:avLst/>
                <a:gdLst/>
                <a:ahLst/>
                <a:cxnLst/>
                <a:rect l="l" t="t" r="r" b="b"/>
                <a:pathLst>
                  <a:path w="270" h="560" extrusionOk="0">
                    <a:moveTo>
                      <a:pt x="241" y="1"/>
                    </a:moveTo>
                    <a:cubicBezTo>
                      <a:pt x="241" y="1"/>
                      <a:pt x="212" y="1"/>
                      <a:pt x="212" y="29"/>
                    </a:cubicBezTo>
                    <a:lnTo>
                      <a:pt x="0" y="531"/>
                    </a:lnTo>
                    <a:cubicBezTo>
                      <a:pt x="0" y="560"/>
                      <a:pt x="0" y="560"/>
                      <a:pt x="36" y="560"/>
                    </a:cubicBezTo>
                    <a:lnTo>
                      <a:pt x="64" y="560"/>
                    </a:lnTo>
                    <a:lnTo>
                      <a:pt x="269" y="29"/>
                    </a:lnTo>
                    <a:cubicBezTo>
                      <a:pt x="269" y="29"/>
                      <a:pt x="269"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845240" y="1445205"/>
                <a:ext cx="8338" cy="18877"/>
              </a:xfrm>
              <a:custGeom>
                <a:avLst/>
                <a:gdLst/>
                <a:ahLst/>
                <a:cxnLst/>
                <a:rect l="l" t="t" r="r" b="b"/>
                <a:pathLst>
                  <a:path w="235" h="532" extrusionOk="0">
                    <a:moveTo>
                      <a:pt x="178" y="1"/>
                    </a:moveTo>
                    <a:lnTo>
                      <a:pt x="1" y="496"/>
                    </a:lnTo>
                    <a:cubicBezTo>
                      <a:pt x="1" y="496"/>
                      <a:pt x="1" y="531"/>
                      <a:pt x="29" y="531"/>
                    </a:cubicBezTo>
                    <a:cubicBezTo>
                      <a:pt x="29" y="531"/>
                      <a:pt x="57" y="531"/>
                      <a:pt x="57" y="496"/>
                    </a:cubicBezTo>
                    <a:lnTo>
                      <a:pt x="234" y="29"/>
                    </a:lnTo>
                    <a:lnTo>
                      <a:pt x="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3800072" y="1393757"/>
                <a:ext cx="66033" cy="2306"/>
              </a:xfrm>
              <a:custGeom>
                <a:avLst/>
                <a:gdLst/>
                <a:ahLst/>
                <a:cxnLst/>
                <a:rect l="l" t="t" r="r" b="b"/>
                <a:pathLst>
                  <a:path w="1861" h="65" extrusionOk="0">
                    <a:moveTo>
                      <a:pt x="36" y="1"/>
                    </a:moveTo>
                    <a:cubicBezTo>
                      <a:pt x="0" y="1"/>
                      <a:pt x="0" y="36"/>
                      <a:pt x="0" y="36"/>
                    </a:cubicBezTo>
                    <a:cubicBezTo>
                      <a:pt x="0" y="64"/>
                      <a:pt x="0" y="64"/>
                      <a:pt x="36" y="64"/>
                    </a:cubicBezTo>
                    <a:lnTo>
                      <a:pt x="1833" y="64"/>
                    </a:lnTo>
                    <a:cubicBezTo>
                      <a:pt x="1861" y="64"/>
                      <a:pt x="1861" y="64"/>
                      <a:pt x="1861" y="36"/>
                    </a:cubicBezTo>
                    <a:cubicBezTo>
                      <a:pt x="1861" y="36"/>
                      <a:pt x="1861"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4033505" y="1421113"/>
                <a:ext cx="64791" cy="2058"/>
              </a:xfrm>
              <a:custGeom>
                <a:avLst/>
                <a:gdLst/>
                <a:ahLst/>
                <a:cxnLst/>
                <a:rect l="l" t="t" r="r" b="b"/>
                <a:pathLst>
                  <a:path w="1826" h="58" extrusionOk="0">
                    <a:moveTo>
                      <a:pt x="29" y="1"/>
                    </a:moveTo>
                    <a:lnTo>
                      <a:pt x="1" y="29"/>
                    </a:lnTo>
                    <a:cubicBezTo>
                      <a:pt x="1" y="57"/>
                      <a:pt x="29" y="57"/>
                      <a:pt x="29" y="57"/>
                    </a:cubicBezTo>
                    <a:lnTo>
                      <a:pt x="1797" y="57"/>
                    </a:lnTo>
                    <a:cubicBezTo>
                      <a:pt x="1797" y="57"/>
                      <a:pt x="1826" y="57"/>
                      <a:pt x="1826" y="29"/>
                    </a:cubicBezTo>
                    <a:lnTo>
                      <a:pt x="1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3984292" y="1398583"/>
                <a:ext cx="37718" cy="48682"/>
              </a:xfrm>
              <a:custGeom>
                <a:avLst/>
                <a:gdLst/>
                <a:ahLst/>
                <a:cxnLst/>
                <a:rect l="l" t="t" r="r" b="b"/>
                <a:pathLst>
                  <a:path w="1063" h="1372" extrusionOk="0">
                    <a:moveTo>
                      <a:pt x="1024" y="1"/>
                    </a:moveTo>
                    <a:cubicBezTo>
                      <a:pt x="1018" y="1"/>
                      <a:pt x="1010" y="4"/>
                      <a:pt x="998" y="13"/>
                    </a:cubicBezTo>
                    <a:lnTo>
                      <a:pt x="1" y="749"/>
                    </a:lnTo>
                    <a:lnTo>
                      <a:pt x="970" y="1371"/>
                    </a:lnTo>
                    <a:lnTo>
                      <a:pt x="998" y="1371"/>
                    </a:lnTo>
                    <a:lnTo>
                      <a:pt x="998" y="1315"/>
                    </a:lnTo>
                    <a:lnTo>
                      <a:pt x="86" y="749"/>
                    </a:lnTo>
                    <a:lnTo>
                      <a:pt x="1062" y="41"/>
                    </a:lnTo>
                    <a:lnTo>
                      <a:pt x="1062" y="13"/>
                    </a:lnTo>
                    <a:cubicBezTo>
                      <a:pt x="1043" y="13"/>
                      <a:pt x="1037"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2" name="Google Shape;902;p40"/>
          <p:cNvGrpSpPr/>
          <p:nvPr/>
        </p:nvGrpSpPr>
        <p:grpSpPr>
          <a:xfrm>
            <a:off x="2275429" y="822072"/>
            <a:ext cx="234788" cy="188409"/>
            <a:chOff x="2275429" y="822072"/>
            <a:chExt cx="234788" cy="188409"/>
          </a:xfrm>
        </p:grpSpPr>
        <p:sp>
          <p:nvSpPr>
            <p:cNvPr id="903" name="Google Shape;903;p40"/>
            <p:cNvSpPr/>
            <p:nvPr/>
          </p:nvSpPr>
          <p:spPr>
            <a:xfrm>
              <a:off x="2384950" y="822072"/>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2275429" y="822072"/>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86A4FAEE-60D1-DC86-4B0A-D4833C281615}"/>
              </a:ext>
            </a:extLst>
          </p:cNvPr>
          <p:cNvSpPr txBox="1"/>
          <p:nvPr/>
        </p:nvSpPr>
        <p:spPr>
          <a:xfrm>
            <a:off x="4746517" y="565704"/>
            <a:ext cx="3664290" cy="707886"/>
          </a:xfrm>
          <a:prstGeom prst="rect">
            <a:avLst/>
          </a:prstGeom>
          <a:noFill/>
        </p:spPr>
        <p:txBody>
          <a:bodyPr wrap="square" rtlCol="0">
            <a:spAutoFit/>
          </a:bodyPr>
          <a:lstStyle/>
          <a:p>
            <a:r>
              <a:rPr lang="en-US" sz="4000" b="1" dirty="0"/>
              <a:t>Introduction</a:t>
            </a:r>
            <a:endParaRPr lang="en-IN" sz="4000" b="1" dirty="0"/>
          </a:p>
        </p:txBody>
      </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Software &amp; Hardware Requirement</a:t>
            </a:r>
            <a:endParaRPr lang="en-US" dirty="0"/>
          </a:p>
        </p:txBody>
      </p:sp>
      <p:sp>
        <p:nvSpPr>
          <p:cNvPr id="3" name="Subtitle 2"/>
          <p:cNvSpPr>
            <a:spLocks noGrp="1"/>
          </p:cNvSpPr>
          <p:nvPr>
            <p:ph type="subTitle" idx="1"/>
          </p:nvPr>
        </p:nvSpPr>
        <p:spPr>
          <a:xfrm>
            <a:off x="4832078" y="1696707"/>
            <a:ext cx="3254100" cy="1955100"/>
          </a:xfrm>
        </p:spPr>
        <p:txBody>
          <a:bodyPr/>
          <a:lstStyle/>
          <a:p>
            <a:pPr lvl="0"/>
            <a:r>
              <a:rPr lang="en-IN" sz="2000" dirty="0" smtClean="0">
                <a:latin typeface="Impact" pitchFamily="34" charset="0"/>
              </a:rPr>
              <a:t> Hardware Requirement</a:t>
            </a:r>
          </a:p>
          <a:p>
            <a:pPr lvl="0">
              <a:buFont typeface="Wingdings" pitchFamily="2" charset="2"/>
              <a:buChar char="q"/>
            </a:pPr>
            <a:r>
              <a:rPr lang="en-IN" sz="2000" dirty="0" smtClean="0">
                <a:latin typeface="Impact" pitchFamily="34" charset="0"/>
              </a:rPr>
              <a:t> </a:t>
            </a:r>
            <a:r>
              <a:rPr lang="en-US" dirty="0" err="1" smtClean="0"/>
              <a:t>Lenevo</a:t>
            </a:r>
            <a:r>
              <a:rPr lang="en-US" dirty="0" smtClean="0"/>
              <a:t> i3 core processor</a:t>
            </a:r>
          </a:p>
          <a:p>
            <a:pPr lvl="0">
              <a:buFont typeface="Wingdings" pitchFamily="2" charset="2"/>
              <a:buChar char="q"/>
            </a:pPr>
            <a:r>
              <a:rPr lang="en-US" dirty="0" smtClean="0"/>
              <a:t>Desktop/Laptop with 8GB RAM or above.</a:t>
            </a:r>
          </a:p>
          <a:p>
            <a:pPr lvl="0">
              <a:buFont typeface="Wingdings" pitchFamily="2" charset="2"/>
              <a:buChar char="q"/>
            </a:pPr>
            <a:r>
              <a:rPr lang="en-US" dirty="0" smtClean="0"/>
              <a:t>Stable Internet Connection.</a:t>
            </a:r>
          </a:p>
          <a:p>
            <a:pPr lvl="0">
              <a:buFont typeface="Wingdings" pitchFamily="2" charset="2"/>
              <a:buChar char="q"/>
            </a:pPr>
            <a:r>
              <a:rPr lang="en-US" dirty="0" err="1" smtClean="0"/>
              <a:t>Harddisk</a:t>
            </a:r>
            <a:r>
              <a:rPr lang="en-US" dirty="0" smtClean="0"/>
              <a:t> (memory occupied 260Mb).</a:t>
            </a:r>
          </a:p>
          <a:p>
            <a:endParaRPr lang="en-IN" sz="2000" dirty="0" smtClean="0">
              <a:latin typeface="Impact" pitchFamily="34" charset="0"/>
            </a:endParaRPr>
          </a:p>
        </p:txBody>
      </p:sp>
      <p:sp>
        <p:nvSpPr>
          <p:cNvPr id="4" name="Subtitle 3"/>
          <p:cNvSpPr>
            <a:spLocks noGrp="1"/>
          </p:cNvSpPr>
          <p:nvPr>
            <p:ph type="subTitle" idx="2"/>
          </p:nvPr>
        </p:nvSpPr>
        <p:spPr>
          <a:xfrm>
            <a:off x="1007894" y="1710994"/>
            <a:ext cx="3254100" cy="1955100"/>
          </a:xfrm>
        </p:spPr>
        <p:txBody>
          <a:bodyPr/>
          <a:lstStyle/>
          <a:p>
            <a:pPr lvl="0"/>
            <a:r>
              <a:rPr lang="en-IN" sz="2000" dirty="0" smtClean="0">
                <a:latin typeface="Impact" pitchFamily="34" charset="0"/>
              </a:rPr>
              <a:t>  Software Requirement</a:t>
            </a:r>
          </a:p>
          <a:p>
            <a:pPr lvl="0"/>
            <a:endParaRPr lang="en-US" dirty="0" smtClean="0"/>
          </a:p>
          <a:p>
            <a:pPr lvl="0">
              <a:buFont typeface="Wingdings" pitchFamily="2" charset="2"/>
              <a:buChar char="q"/>
            </a:pPr>
            <a:r>
              <a:rPr lang="en-US" dirty="0" smtClean="0"/>
              <a:t>VS Code Editor (HTML, CSS, JS)</a:t>
            </a:r>
          </a:p>
          <a:p>
            <a:pPr lvl="0">
              <a:buFont typeface="Wingdings" pitchFamily="2" charset="2"/>
              <a:buChar char="q"/>
            </a:pPr>
            <a:r>
              <a:rPr lang="en-US" dirty="0" smtClean="0"/>
              <a:t>An updated web browser</a:t>
            </a:r>
          </a:p>
          <a:p>
            <a:pPr lvl="0">
              <a:buFont typeface="Wingdings" pitchFamily="2" charset="2"/>
              <a:buChar char="q"/>
            </a:pPr>
            <a:r>
              <a:rPr lang="en-US" dirty="0" smtClean="0"/>
              <a:t>PHP </a:t>
            </a:r>
            <a:r>
              <a:rPr lang="en-US" dirty="0" err="1" smtClean="0"/>
              <a:t>Xampp</a:t>
            </a:r>
            <a:r>
              <a:rPr lang="en-US" dirty="0" smtClean="0"/>
              <a:t> </a:t>
            </a:r>
          </a:p>
          <a:p>
            <a:pPr lvl="0">
              <a:buFont typeface="Wingdings" pitchFamily="2" charset="2"/>
              <a:buChar char="q"/>
            </a:pPr>
            <a:r>
              <a:rPr lang="en-US" dirty="0" smtClean="0"/>
              <a:t>My SQL latest version</a:t>
            </a:r>
          </a:p>
          <a:p>
            <a:pPr lvl="0">
              <a:buFont typeface="Wingdings" pitchFamily="2" charset="2"/>
              <a:buChar char="q"/>
            </a:pPr>
            <a:r>
              <a:rPr lang="en-US" dirty="0" smtClean="0"/>
              <a:t>Windows 11</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873288"/>
            <a:ext cx="7704000" cy="572700"/>
          </a:xfrm>
        </p:spPr>
        <p:txBody>
          <a:bodyPr/>
          <a:lstStyle/>
          <a:p>
            <a:r>
              <a:rPr lang="en-IN" dirty="0" smtClean="0"/>
              <a:t>Technological Used:</a:t>
            </a:r>
            <a:endParaRPr lang="en-US" dirty="0"/>
          </a:p>
        </p:txBody>
      </p:sp>
      <p:sp>
        <p:nvSpPr>
          <p:cNvPr id="3" name="Subtitle 2"/>
          <p:cNvSpPr>
            <a:spLocks noGrp="1"/>
          </p:cNvSpPr>
          <p:nvPr>
            <p:ph type="subTitle" idx="1"/>
          </p:nvPr>
        </p:nvSpPr>
        <p:spPr>
          <a:xfrm>
            <a:off x="3588152" y="1723113"/>
            <a:ext cx="3293269" cy="1955100"/>
          </a:xfrm>
        </p:spPr>
        <p:txBody>
          <a:bodyPr/>
          <a:lstStyle/>
          <a:p>
            <a:r>
              <a:rPr lang="en-IN" sz="1600" i="1" u="sng" dirty="0" smtClean="0">
                <a:solidFill>
                  <a:schemeClr val="bg1">
                    <a:lumMod val="10000"/>
                  </a:schemeClr>
                </a:solidFill>
                <a:latin typeface="Algerian" pitchFamily="82" charset="0"/>
              </a:rPr>
              <a:t>CSS:-</a:t>
            </a:r>
          </a:p>
          <a:p>
            <a:pPr algn="just"/>
            <a:r>
              <a:rPr lang="en-US" sz="1200" dirty="0" smtClean="0">
                <a:solidFill>
                  <a:schemeClr val="bg1">
                    <a:lumMod val="25000"/>
                  </a:schemeClr>
                </a:solidFill>
              </a:rPr>
              <a:t>CSS is used to control the</a:t>
            </a:r>
          </a:p>
          <a:p>
            <a:pPr algn="just"/>
            <a:r>
              <a:rPr lang="en-US" sz="1200" dirty="0" smtClean="0">
                <a:solidFill>
                  <a:schemeClr val="bg1">
                    <a:lumMod val="25000"/>
                  </a:schemeClr>
                </a:solidFill>
              </a:rPr>
              <a:t>presentation and layout of web</a:t>
            </a:r>
          </a:p>
          <a:p>
            <a:pPr algn="just"/>
            <a:r>
              <a:rPr lang="en-US" sz="1200" dirty="0" smtClean="0">
                <a:solidFill>
                  <a:schemeClr val="bg1">
                    <a:lumMod val="25000"/>
                  </a:schemeClr>
                </a:solidFill>
              </a:rPr>
              <a:t>pages. By separating content</a:t>
            </a:r>
          </a:p>
          <a:p>
            <a:pPr algn="just"/>
            <a:r>
              <a:rPr lang="en-US" sz="1200" dirty="0" smtClean="0">
                <a:solidFill>
                  <a:schemeClr val="bg1">
                    <a:lumMod val="25000"/>
                  </a:schemeClr>
                </a:solidFill>
              </a:rPr>
              <a:t>from design, CSS allows for</a:t>
            </a:r>
          </a:p>
          <a:p>
            <a:pPr algn="just"/>
            <a:r>
              <a:rPr lang="en-US" sz="1200" dirty="0" smtClean="0">
                <a:solidFill>
                  <a:schemeClr val="bg1">
                    <a:lumMod val="25000"/>
                  </a:schemeClr>
                </a:solidFill>
              </a:rPr>
              <a:t>more flexible and maintainable</a:t>
            </a:r>
          </a:p>
          <a:p>
            <a:pPr algn="just"/>
            <a:r>
              <a:rPr lang="en-US" sz="1200" dirty="0" smtClean="0">
                <a:solidFill>
                  <a:schemeClr val="bg1">
                    <a:lumMod val="25000"/>
                  </a:schemeClr>
                </a:solidFill>
              </a:rPr>
              <a:t>code. In this project, CSS was</a:t>
            </a:r>
          </a:p>
          <a:p>
            <a:pPr algn="just"/>
            <a:r>
              <a:rPr lang="en-US" sz="1200" dirty="0" smtClean="0">
                <a:solidFill>
                  <a:schemeClr val="bg1">
                    <a:lumMod val="25000"/>
                  </a:schemeClr>
                </a:solidFill>
              </a:rPr>
              <a:t>utilized to style the HTML</a:t>
            </a:r>
          </a:p>
          <a:p>
            <a:pPr algn="just"/>
            <a:r>
              <a:rPr lang="en-US" sz="1200" dirty="0" smtClean="0">
                <a:solidFill>
                  <a:schemeClr val="bg1">
                    <a:lumMod val="25000"/>
                  </a:schemeClr>
                </a:solidFill>
              </a:rPr>
              <a:t>elements, ensuring a visually</a:t>
            </a:r>
          </a:p>
          <a:p>
            <a:pPr algn="just"/>
            <a:r>
              <a:rPr lang="en-US" sz="1200" dirty="0" smtClean="0">
                <a:solidFill>
                  <a:schemeClr val="bg1">
                    <a:lumMod val="25000"/>
                  </a:schemeClr>
                </a:solidFill>
              </a:rPr>
              <a:t>appealing</a:t>
            </a:r>
            <a:endParaRPr lang="en-US" sz="1200" i="1" u="sng" dirty="0">
              <a:solidFill>
                <a:schemeClr val="bg1">
                  <a:lumMod val="25000"/>
                </a:schemeClr>
              </a:solidFill>
              <a:latin typeface="Algerian" pitchFamily="82" charset="0"/>
            </a:endParaRPr>
          </a:p>
        </p:txBody>
      </p:sp>
      <p:sp>
        <p:nvSpPr>
          <p:cNvPr id="4" name="Subtitle 3"/>
          <p:cNvSpPr>
            <a:spLocks noGrp="1"/>
          </p:cNvSpPr>
          <p:nvPr>
            <p:ph type="subTitle" idx="2"/>
          </p:nvPr>
        </p:nvSpPr>
        <p:spPr>
          <a:xfrm>
            <a:off x="589126" y="1730926"/>
            <a:ext cx="3254100" cy="1955100"/>
          </a:xfrm>
        </p:spPr>
        <p:txBody>
          <a:bodyPr/>
          <a:lstStyle/>
          <a:p>
            <a:r>
              <a:rPr lang="en-IN" sz="1600" i="1" u="sng" dirty="0" smtClean="0">
                <a:solidFill>
                  <a:schemeClr val="bg1">
                    <a:lumMod val="10000"/>
                  </a:schemeClr>
                </a:solidFill>
                <a:latin typeface="Algerian" pitchFamily="82" charset="0"/>
              </a:rPr>
              <a:t>HTML:-</a:t>
            </a:r>
          </a:p>
          <a:p>
            <a:r>
              <a:rPr lang="en-US" sz="1200" dirty="0" smtClean="0">
                <a:solidFill>
                  <a:schemeClr val="bg1">
                    <a:lumMod val="25000"/>
                  </a:schemeClr>
                </a:solidFill>
              </a:rPr>
              <a:t>HTML is the standard markup</a:t>
            </a:r>
          </a:p>
          <a:p>
            <a:r>
              <a:rPr lang="en-US" sz="1200" dirty="0" smtClean="0">
                <a:solidFill>
                  <a:schemeClr val="bg1">
                    <a:lumMod val="25000"/>
                  </a:schemeClr>
                </a:solidFill>
              </a:rPr>
              <a:t>language used for creating web page</a:t>
            </a:r>
          </a:p>
          <a:p>
            <a:r>
              <a:rPr lang="en-US" sz="1200" dirty="0" smtClean="0">
                <a:solidFill>
                  <a:schemeClr val="bg1">
                    <a:lumMod val="25000"/>
                  </a:schemeClr>
                </a:solidFill>
              </a:rPr>
              <a:t>provides the structure of the web content</a:t>
            </a:r>
          </a:p>
          <a:p>
            <a:r>
              <a:rPr lang="en-US" sz="1200" dirty="0" smtClean="0">
                <a:solidFill>
                  <a:schemeClr val="bg1">
                    <a:lumMod val="25000"/>
                  </a:schemeClr>
                </a:solidFill>
              </a:rPr>
              <a:t>by defining elements such as headings,</a:t>
            </a:r>
          </a:p>
          <a:p>
            <a:r>
              <a:rPr lang="en-US" sz="1200" dirty="0" smtClean="0">
                <a:solidFill>
                  <a:schemeClr val="bg1">
                    <a:lumMod val="25000"/>
                  </a:schemeClr>
                </a:solidFill>
              </a:rPr>
              <a:t>paragraphs, links, and images. For this</a:t>
            </a:r>
          </a:p>
          <a:p>
            <a:r>
              <a:rPr lang="en-US" sz="1200" dirty="0" smtClean="0">
                <a:solidFill>
                  <a:schemeClr val="bg1">
                    <a:lumMod val="25000"/>
                  </a:schemeClr>
                </a:solidFill>
              </a:rPr>
              <a:t>project, HTML was used to build the basic</a:t>
            </a:r>
          </a:p>
          <a:p>
            <a:r>
              <a:rPr lang="en-US" sz="1200" dirty="0" smtClean="0">
                <a:solidFill>
                  <a:schemeClr val="bg1">
                    <a:lumMod val="25000"/>
                  </a:schemeClr>
                </a:solidFill>
              </a:rPr>
              <a:t>structure of the web pages</a:t>
            </a:r>
            <a:r>
              <a:rPr lang="en-US" sz="1600" dirty="0" smtClean="0">
                <a:solidFill>
                  <a:schemeClr val="bg1">
                    <a:lumMod val="25000"/>
                  </a:schemeClr>
                </a:solidFill>
              </a:rPr>
              <a:t>.</a:t>
            </a:r>
            <a:endParaRPr lang="en-US" sz="1600" i="1" u="sng" dirty="0" smtClean="0">
              <a:solidFill>
                <a:schemeClr val="bg1">
                  <a:lumMod val="25000"/>
                </a:schemeClr>
              </a:solidFill>
              <a:latin typeface="Algerian" pitchFamily="82" charset="0"/>
            </a:endParaRPr>
          </a:p>
        </p:txBody>
      </p:sp>
      <p:sp>
        <p:nvSpPr>
          <p:cNvPr id="8" name="Rectangle 7"/>
          <p:cNvSpPr/>
          <p:nvPr/>
        </p:nvSpPr>
        <p:spPr>
          <a:xfrm>
            <a:off x="6140370" y="1795265"/>
            <a:ext cx="2560718" cy="1631216"/>
          </a:xfrm>
          <a:prstGeom prst="rect">
            <a:avLst/>
          </a:prstGeom>
        </p:spPr>
        <p:txBody>
          <a:bodyPr wrap="square">
            <a:spAutoFit/>
          </a:bodyPr>
          <a:lstStyle/>
          <a:p>
            <a:r>
              <a:rPr lang="en-IN" sz="1600" i="1" u="sng" dirty="0" smtClean="0">
                <a:latin typeface="Algerian" pitchFamily="82" charset="0"/>
              </a:rPr>
              <a:t>JAVASCRIPT:-</a:t>
            </a:r>
          </a:p>
          <a:p>
            <a:r>
              <a:rPr lang="en-US" sz="1200" dirty="0" smtClean="0">
                <a:solidFill>
                  <a:schemeClr val="bg1">
                    <a:lumMod val="25000"/>
                  </a:schemeClr>
                </a:solidFill>
                <a:latin typeface="Lato" charset="0"/>
                <a:ea typeface="Lato" charset="0"/>
                <a:cs typeface="Lato" charset="0"/>
              </a:rPr>
              <a:t>JavaScript is a versatile scripting language that enables dynamic content and interactive elements on web pages. For this project, JavaScript was implemented to add functionality such as print the student profile page.</a:t>
            </a:r>
            <a:endParaRPr lang="en-IN" sz="1200" i="1" u="sng" dirty="0" smtClean="0">
              <a:solidFill>
                <a:schemeClr val="bg1">
                  <a:lumMod val="25000"/>
                </a:schemeClr>
              </a:solidFill>
              <a:latin typeface="Lato" charset="0"/>
              <a:ea typeface="Lato" charset="0"/>
              <a:cs typeface="Lato" charset="0"/>
            </a:endParaRPr>
          </a:p>
        </p:txBody>
      </p:sp>
      <p:pic>
        <p:nvPicPr>
          <p:cNvPr id="9" name="Picture 8" descr="HTML.png"/>
          <p:cNvPicPr>
            <a:picLocks noChangeAspect="1"/>
          </p:cNvPicPr>
          <p:nvPr/>
        </p:nvPicPr>
        <p:blipFill>
          <a:blip r:embed="rId2"/>
          <a:stretch>
            <a:fillRect/>
          </a:stretch>
        </p:blipFill>
        <p:spPr>
          <a:xfrm>
            <a:off x="1497534" y="1790485"/>
            <a:ext cx="352697" cy="352697"/>
          </a:xfrm>
          <a:prstGeom prst="rect">
            <a:avLst/>
          </a:prstGeom>
        </p:spPr>
      </p:pic>
      <p:pic>
        <p:nvPicPr>
          <p:cNvPr id="10" name="Picture 9" descr="CSS.png"/>
          <p:cNvPicPr>
            <a:picLocks noChangeAspect="1"/>
          </p:cNvPicPr>
          <p:nvPr/>
        </p:nvPicPr>
        <p:blipFill>
          <a:blip r:embed="rId3"/>
          <a:stretch>
            <a:fillRect/>
          </a:stretch>
        </p:blipFill>
        <p:spPr>
          <a:xfrm>
            <a:off x="4307681" y="1778793"/>
            <a:ext cx="328613" cy="328613"/>
          </a:xfrm>
          <a:prstGeom prst="rect">
            <a:avLst/>
          </a:prstGeom>
        </p:spPr>
      </p:pic>
      <p:pic>
        <p:nvPicPr>
          <p:cNvPr id="12" name="Picture 11" descr="javascript.jpg"/>
          <p:cNvPicPr>
            <a:picLocks noChangeAspect="1"/>
          </p:cNvPicPr>
          <p:nvPr/>
        </p:nvPicPr>
        <p:blipFill>
          <a:blip r:embed="rId4"/>
          <a:stretch>
            <a:fillRect/>
          </a:stretch>
        </p:blipFill>
        <p:spPr>
          <a:xfrm>
            <a:off x="7579519" y="1725171"/>
            <a:ext cx="316706" cy="36080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24458" y="1324755"/>
            <a:ext cx="3254100" cy="1955100"/>
          </a:xfrm>
        </p:spPr>
        <p:txBody>
          <a:bodyPr/>
          <a:lstStyle/>
          <a:p>
            <a:r>
              <a:rPr lang="en-IN" sz="1800" i="1" u="sng" dirty="0" smtClean="0">
                <a:latin typeface="Algerian" pitchFamily="82" charset="0"/>
              </a:rPr>
              <a:t>MYSQL:-</a:t>
            </a:r>
          </a:p>
          <a:p>
            <a:r>
              <a:rPr lang="en-US" sz="1200" dirty="0" smtClean="0">
                <a:solidFill>
                  <a:schemeClr val="bg1">
                    <a:lumMod val="25000"/>
                  </a:schemeClr>
                </a:solidFill>
                <a:latin typeface="Lato" charset="0"/>
                <a:ea typeface="Lato" charset="0"/>
                <a:cs typeface="Lato" charset="0"/>
              </a:rPr>
              <a:t>MYSQL is a relational database</a:t>
            </a:r>
          </a:p>
          <a:p>
            <a:r>
              <a:rPr lang="en-US" sz="1200" dirty="0" smtClean="0">
                <a:solidFill>
                  <a:schemeClr val="bg1">
                    <a:lumMod val="25000"/>
                  </a:schemeClr>
                </a:solidFill>
                <a:latin typeface="Lato" charset="0"/>
                <a:ea typeface="Lato" charset="0"/>
                <a:cs typeface="Lato" charset="0"/>
              </a:rPr>
              <a:t>management system that uses SQL</a:t>
            </a:r>
          </a:p>
          <a:p>
            <a:r>
              <a:rPr lang="en-US" sz="1200" dirty="0" smtClean="0">
                <a:solidFill>
                  <a:schemeClr val="bg1">
                    <a:lumMod val="25000"/>
                  </a:schemeClr>
                </a:solidFill>
                <a:latin typeface="Lato" charset="0"/>
                <a:ea typeface="Lato" charset="0"/>
                <a:cs typeface="Lato" charset="0"/>
              </a:rPr>
              <a:t>(Structured Query Language) for database</a:t>
            </a:r>
          </a:p>
          <a:p>
            <a:r>
              <a:rPr lang="en-US" sz="1200" dirty="0" smtClean="0">
                <a:solidFill>
                  <a:schemeClr val="bg1">
                    <a:lumMod val="25000"/>
                  </a:schemeClr>
                </a:solidFill>
                <a:latin typeface="Lato" charset="0"/>
                <a:ea typeface="Lato" charset="0"/>
                <a:cs typeface="Lato" charset="0"/>
              </a:rPr>
              <a:t>access. It is widely used due to its</a:t>
            </a:r>
          </a:p>
          <a:p>
            <a:r>
              <a:rPr lang="en-US" sz="1200" dirty="0" smtClean="0">
                <a:solidFill>
                  <a:schemeClr val="bg1">
                    <a:lumMod val="25000"/>
                  </a:schemeClr>
                </a:solidFill>
                <a:latin typeface="Lato" charset="0"/>
                <a:ea typeface="Lato" charset="0"/>
                <a:cs typeface="Lato" charset="0"/>
              </a:rPr>
              <a:t>reliability, robustness, and ease of use. For</a:t>
            </a:r>
          </a:p>
          <a:p>
            <a:r>
              <a:rPr lang="en-US" sz="1200" dirty="0" smtClean="0">
                <a:solidFill>
                  <a:schemeClr val="bg1">
                    <a:lumMod val="25000"/>
                  </a:schemeClr>
                </a:solidFill>
                <a:latin typeface="Lato" charset="0"/>
                <a:ea typeface="Lato" charset="0"/>
                <a:cs typeface="Lato" charset="0"/>
              </a:rPr>
              <a:t>this project, </a:t>
            </a:r>
            <a:r>
              <a:rPr lang="en-US" sz="1200" dirty="0" err="1" smtClean="0">
                <a:solidFill>
                  <a:schemeClr val="bg1">
                    <a:lumMod val="25000"/>
                  </a:schemeClr>
                </a:solidFill>
                <a:latin typeface="Lato" charset="0"/>
                <a:ea typeface="Lato" charset="0"/>
                <a:cs typeface="Lato" charset="0"/>
              </a:rPr>
              <a:t>MySQL</a:t>
            </a:r>
            <a:r>
              <a:rPr lang="en-US" sz="1200" dirty="0" smtClean="0">
                <a:solidFill>
                  <a:schemeClr val="bg1">
                    <a:lumMod val="25000"/>
                  </a:schemeClr>
                </a:solidFill>
                <a:latin typeface="Lato" charset="0"/>
                <a:ea typeface="Lato" charset="0"/>
                <a:cs typeface="Lato" charset="0"/>
              </a:rPr>
              <a:t> was chosen to manage</a:t>
            </a:r>
          </a:p>
          <a:p>
            <a:r>
              <a:rPr lang="en-US" sz="1200" dirty="0" smtClean="0">
                <a:solidFill>
                  <a:schemeClr val="bg1">
                    <a:lumMod val="25000"/>
                  </a:schemeClr>
                </a:solidFill>
                <a:latin typeface="Lato" charset="0"/>
                <a:ea typeface="Lato" charset="0"/>
                <a:cs typeface="Lato" charset="0"/>
              </a:rPr>
              <a:t>and store the data for the Computer</a:t>
            </a:r>
          </a:p>
          <a:p>
            <a:r>
              <a:rPr lang="en-US" sz="1200" dirty="0" smtClean="0">
                <a:solidFill>
                  <a:schemeClr val="bg1">
                    <a:lumMod val="25000"/>
                  </a:schemeClr>
                </a:solidFill>
                <a:latin typeface="Lato" charset="0"/>
                <a:ea typeface="Lato" charset="0"/>
                <a:cs typeface="Lato" charset="0"/>
              </a:rPr>
              <a:t>Science Department.</a:t>
            </a:r>
            <a:endParaRPr lang="en-US" sz="1200" i="1" u="sng" dirty="0" smtClean="0">
              <a:solidFill>
                <a:schemeClr val="bg1">
                  <a:lumMod val="25000"/>
                </a:schemeClr>
              </a:solidFill>
              <a:latin typeface="Lato" charset="0"/>
              <a:ea typeface="Lato" charset="0"/>
              <a:cs typeface="Lato" charset="0"/>
            </a:endParaRPr>
          </a:p>
        </p:txBody>
      </p:sp>
      <p:sp>
        <p:nvSpPr>
          <p:cNvPr id="4" name="Subtitle 3"/>
          <p:cNvSpPr>
            <a:spLocks noGrp="1"/>
          </p:cNvSpPr>
          <p:nvPr>
            <p:ph type="subTitle" idx="2"/>
          </p:nvPr>
        </p:nvSpPr>
        <p:spPr>
          <a:xfrm>
            <a:off x="1042660" y="1370475"/>
            <a:ext cx="3254100" cy="1955100"/>
          </a:xfrm>
        </p:spPr>
        <p:txBody>
          <a:bodyPr/>
          <a:lstStyle/>
          <a:p>
            <a:r>
              <a:rPr lang="en-IN" sz="1800" i="1" u="sng" dirty="0" smtClean="0">
                <a:latin typeface="Algerian" pitchFamily="82" charset="0"/>
              </a:rPr>
              <a:t>PHP:-</a:t>
            </a:r>
          </a:p>
          <a:p>
            <a:r>
              <a:rPr lang="en-US" sz="1200" dirty="0" smtClean="0">
                <a:solidFill>
                  <a:schemeClr val="bg1">
                    <a:lumMod val="25000"/>
                  </a:schemeClr>
                </a:solidFill>
                <a:latin typeface="Lato" charset="0"/>
                <a:ea typeface="Lato" charset="0"/>
                <a:cs typeface="Lato" charset="0"/>
              </a:rPr>
              <a:t>PHP is a popular server-side scripting</a:t>
            </a:r>
          </a:p>
          <a:p>
            <a:r>
              <a:rPr lang="en-US" sz="1200" dirty="0" smtClean="0">
                <a:solidFill>
                  <a:schemeClr val="bg1">
                    <a:lumMod val="25000"/>
                  </a:schemeClr>
                </a:solidFill>
                <a:latin typeface="Lato" charset="0"/>
                <a:ea typeface="Lato" charset="0"/>
                <a:cs typeface="Lato" charset="0"/>
              </a:rPr>
              <a:t>language designed for web development. It</a:t>
            </a:r>
          </a:p>
          <a:p>
            <a:r>
              <a:rPr lang="en-US" sz="1200" dirty="0" smtClean="0">
                <a:solidFill>
                  <a:schemeClr val="bg1">
                    <a:lumMod val="25000"/>
                  </a:schemeClr>
                </a:solidFill>
                <a:latin typeface="Lato" charset="0"/>
                <a:ea typeface="Lato" charset="0"/>
                <a:cs typeface="Lato" charset="0"/>
              </a:rPr>
              <a:t>is embedded within HTML and is especially </a:t>
            </a:r>
          </a:p>
          <a:p>
            <a:r>
              <a:rPr lang="en-US" sz="1200" dirty="0" smtClean="0">
                <a:solidFill>
                  <a:schemeClr val="bg1">
                    <a:lumMod val="25000"/>
                  </a:schemeClr>
                </a:solidFill>
                <a:latin typeface="Lato" charset="0"/>
                <a:ea typeface="Lato" charset="0"/>
                <a:cs typeface="Lato" charset="0"/>
              </a:rPr>
              <a:t>suited for web-based applications. In this</a:t>
            </a:r>
          </a:p>
          <a:p>
            <a:r>
              <a:rPr lang="en-US" sz="1200" dirty="0" smtClean="0">
                <a:solidFill>
                  <a:schemeClr val="bg1">
                    <a:lumMod val="25000"/>
                  </a:schemeClr>
                </a:solidFill>
                <a:latin typeface="Lato" charset="0"/>
                <a:ea typeface="Lato" charset="0"/>
                <a:cs typeface="Lato" charset="0"/>
              </a:rPr>
              <a:t>project, PHP was used to handle server</a:t>
            </a:r>
          </a:p>
          <a:p>
            <a:r>
              <a:rPr lang="en-US" sz="1200" dirty="0" smtClean="0">
                <a:solidFill>
                  <a:schemeClr val="bg1">
                    <a:lumMod val="25000"/>
                  </a:schemeClr>
                </a:solidFill>
                <a:latin typeface="Lato" charset="0"/>
                <a:ea typeface="Lato" charset="0"/>
                <a:cs typeface="Lato" charset="0"/>
              </a:rPr>
              <a:t>side logic, including data processing and</a:t>
            </a:r>
          </a:p>
          <a:p>
            <a:r>
              <a:rPr lang="en-US" sz="1200" dirty="0" smtClean="0">
                <a:solidFill>
                  <a:schemeClr val="bg1">
                    <a:lumMod val="25000"/>
                  </a:schemeClr>
                </a:solidFill>
                <a:latin typeface="Lato" charset="0"/>
                <a:ea typeface="Lato" charset="0"/>
                <a:cs typeface="Lato" charset="0"/>
              </a:rPr>
              <a:t>interaction with the database.</a:t>
            </a:r>
            <a:endParaRPr lang="en-US" sz="1200" i="1" u="sng" dirty="0" smtClean="0">
              <a:solidFill>
                <a:schemeClr val="bg1">
                  <a:lumMod val="25000"/>
                </a:schemeClr>
              </a:solidFill>
              <a:latin typeface="Lato" charset="0"/>
              <a:ea typeface="Lato" charset="0"/>
              <a:cs typeface="Lato" charset="0"/>
            </a:endParaRPr>
          </a:p>
          <a:p>
            <a:endParaRPr lang="en-US" sz="1800" i="1" u="sng" dirty="0" smtClean="0">
              <a:latin typeface="Lato" charset="0"/>
              <a:ea typeface="Lato" charset="0"/>
              <a:cs typeface="Lato" charset="0"/>
            </a:endParaRPr>
          </a:p>
          <a:p>
            <a:endParaRPr lang="en-US" dirty="0"/>
          </a:p>
        </p:txBody>
      </p:sp>
      <p:pic>
        <p:nvPicPr>
          <p:cNvPr id="5" name="Picture 4" descr="mysql.jpg"/>
          <p:cNvPicPr>
            <a:picLocks noChangeAspect="1"/>
          </p:cNvPicPr>
          <p:nvPr/>
        </p:nvPicPr>
        <p:blipFill>
          <a:blip r:embed="rId2"/>
          <a:stretch>
            <a:fillRect/>
          </a:stretch>
        </p:blipFill>
        <p:spPr>
          <a:xfrm>
            <a:off x="6012656" y="1410809"/>
            <a:ext cx="416719" cy="339409"/>
          </a:xfrm>
          <a:prstGeom prst="rect">
            <a:avLst/>
          </a:prstGeom>
        </p:spPr>
      </p:pic>
      <p:pic>
        <p:nvPicPr>
          <p:cNvPr id="6" name="Picture 5" descr="php.png"/>
          <p:cNvPicPr>
            <a:picLocks noChangeAspect="1"/>
          </p:cNvPicPr>
          <p:nvPr/>
        </p:nvPicPr>
        <p:blipFill>
          <a:blip r:embed="rId3"/>
          <a:stretch>
            <a:fillRect/>
          </a:stretch>
        </p:blipFill>
        <p:spPr>
          <a:xfrm>
            <a:off x="1864518" y="1493042"/>
            <a:ext cx="364331" cy="25003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52"/>
          <p:cNvSpPr txBox="1">
            <a:spLocks noGrp="1"/>
          </p:cNvSpPr>
          <p:nvPr>
            <p:ph type="title"/>
          </p:nvPr>
        </p:nvSpPr>
        <p:spPr>
          <a:xfrm>
            <a:off x="4471752" y="2167208"/>
            <a:ext cx="4316604" cy="87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Source Code</a:t>
            </a:r>
            <a:endParaRPr dirty="0"/>
          </a:p>
        </p:txBody>
      </p:sp>
      <p:sp>
        <p:nvSpPr>
          <p:cNvPr id="1890" name="Google Shape;1890;p52"/>
          <p:cNvSpPr/>
          <p:nvPr/>
        </p:nvSpPr>
        <p:spPr>
          <a:xfrm>
            <a:off x="5875325" y="8208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52"/>
          <p:cNvGrpSpPr/>
          <p:nvPr/>
        </p:nvGrpSpPr>
        <p:grpSpPr>
          <a:xfrm>
            <a:off x="764524" y="703105"/>
            <a:ext cx="3441438" cy="3783274"/>
            <a:chOff x="410179" y="820869"/>
            <a:chExt cx="3441438" cy="3783274"/>
          </a:xfrm>
        </p:grpSpPr>
        <p:grpSp>
          <p:nvGrpSpPr>
            <p:cNvPr id="1892" name="Google Shape;1892;p52"/>
            <p:cNvGrpSpPr/>
            <p:nvPr/>
          </p:nvGrpSpPr>
          <p:grpSpPr>
            <a:xfrm>
              <a:off x="1055631" y="820869"/>
              <a:ext cx="2602891" cy="3783274"/>
              <a:chOff x="1055631" y="820869"/>
              <a:chExt cx="2602891" cy="3783274"/>
            </a:xfrm>
          </p:grpSpPr>
          <p:sp>
            <p:nvSpPr>
              <p:cNvPr id="1893" name="Google Shape;1893;p52"/>
              <p:cNvSpPr/>
              <p:nvPr/>
            </p:nvSpPr>
            <p:spPr>
              <a:xfrm>
                <a:off x="1055631" y="1799489"/>
                <a:ext cx="2394769" cy="197379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4097330">
                <a:off x="2625560" y="878377"/>
                <a:ext cx="815923" cy="1020571"/>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p52"/>
              <p:cNvGrpSpPr/>
              <p:nvPr/>
            </p:nvGrpSpPr>
            <p:grpSpPr>
              <a:xfrm flipH="1">
                <a:off x="1157326" y="1158393"/>
                <a:ext cx="2173351" cy="3445750"/>
                <a:chOff x="-1560073" y="555050"/>
                <a:chExt cx="2438132" cy="3865549"/>
              </a:xfrm>
            </p:grpSpPr>
            <p:sp>
              <p:nvSpPr>
                <p:cNvPr id="1896" name="Google Shape;1896;p52"/>
                <p:cNvSpPr/>
                <p:nvPr/>
              </p:nvSpPr>
              <p:spPr>
                <a:xfrm>
                  <a:off x="-1035421" y="1298583"/>
                  <a:ext cx="349649" cy="785952"/>
                </a:xfrm>
                <a:custGeom>
                  <a:avLst/>
                  <a:gdLst/>
                  <a:ahLst/>
                  <a:cxnLst/>
                  <a:rect l="l" t="t" r="r" b="b"/>
                  <a:pathLst>
                    <a:path w="2142" h="4815" extrusionOk="0">
                      <a:moveTo>
                        <a:pt x="670" y="1"/>
                      </a:moveTo>
                      <a:cubicBezTo>
                        <a:pt x="667" y="1"/>
                        <a:pt x="664" y="1"/>
                        <a:pt x="661" y="3"/>
                      </a:cubicBezTo>
                      <a:cubicBezTo>
                        <a:pt x="577" y="51"/>
                        <a:pt x="820" y="733"/>
                        <a:pt x="730" y="796"/>
                      </a:cubicBezTo>
                      <a:cubicBezTo>
                        <a:pt x="730" y="796"/>
                        <a:pt x="729" y="797"/>
                        <a:pt x="729" y="797"/>
                      </a:cubicBezTo>
                      <a:cubicBezTo>
                        <a:pt x="697" y="797"/>
                        <a:pt x="354" y="225"/>
                        <a:pt x="291" y="225"/>
                      </a:cubicBezTo>
                      <a:cubicBezTo>
                        <a:pt x="286" y="224"/>
                        <a:pt x="282" y="223"/>
                        <a:pt x="277" y="223"/>
                      </a:cubicBezTo>
                      <a:cubicBezTo>
                        <a:pt x="143" y="223"/>
                        <a:pt x="660" y="886"/>
                        <a:pt x="619" y="886"/>
                      </a:cubicBezTo>
                      <a:cubicBezTo>
                        <a:pt x="561" y="886"/>
                        <a:pt x="242" y="386"/>
                        <a:pt x="135" y="386"/>
                      </a:cubicBezTo>
                      <a:cubicBezTo>
                        <a:pt x="126" y="386"/>
                        <a:pt x="117" y="390"/>
                        <a:pt x="112" y="399"/>
                      </a:cubicBezTo>
                      <a:cubicBezTo>
                        <a:pt x="90" y="468"/>
                        <a:pt x="466" y="949"/>
                        <a:pt x="424" y="997"/>
                      </a:cubicBezTo>
                      <a:cubicBezTo>
                        <a:pt x="422" y="1000"/>
                        <a:pt x="419" y="1001"/>
                        <a:pt x="416" y="1001"/>
                      </a:cubicBezTo>
                      <a:cubicBezTo>
                        <a:pt x="372" y="1001"/>
                        <a:pt x="194" y="731"/>
                        <a:pt x="90" y="711"/>
                      </a:cubicBezTo>
                      <a:cubicBezTo>
                        <a:pt x="1" y="711"/>
                        <a:pt x="334" y="1171"/>
                        <a:pt x="355" y="1214"/>
                      </a:cubicBezTo>
                      <a:cubicBezTo>
                        <a:pt x="355" y="1282"/>
                        <a:pt x="508" y="1658"/>
                        <a:pt x="709" y="1901"/>
                      </a:cubicBezTo>
                      <a:cubicBezTo>
                        <a:pt x="709" y="1901"/>
                        <a:pt x="1590" y="4814"/>
                        <a:pt x="2104" y="4814"/>
                      </a:cubicBezTo>
                      <a:cubicBezTo>
                        <a:pt x="2117" y="4814"/>
                        <a:pt x="2129" y="4813"/>
                        <a:pt x="2142" y="4809"/>
                      </a:cubicBezTo>
                      <a:lnTo>
                        <a:pt x="2115" y="3265"/>
                      </a:lnTo>
                      <a:cubicBezTo>
                        <a:pt x="2115" y="3266"/>
                        <a:pt x="2115" y="3266"/>
                        <a:pt x="2114" y="3266"/>
                      </a:cubicBezTo>
                      <a:cubicBezTo>
                        <a:pt x="2075" y="3266"/>
                        <a:pt x="1259" y="1526"/>
                        <a:pt x="1259" y="1526"/>
                      </a:cubicBezTo>
                      <a:cubicBezTo>
                        <a:pt x="1259" y="1526"/>
                        <a:pt x="1349" y="664"/>
                        <a:pt x="1238" y="622"/>
                      </a:cubicBezTo>
                      <a:cubicBezTo>
                        <a:pt x="1231" y="617"/>
                        <a:pt x="1225" y="615"/>
                        <a:pt x="1219" y="615"/>
                      </a:cubicBezTo>
                      <a:cubicBezTo>
                        <a:pt x="1129" y="615"/>
                        <a:pt x="1144" y="1083"/>
                        <a:pt x="1084" y="1108"/>
                      </a:cubicBezTo>
                      <a:cubicBezTo>
                        <a:pt x="1083" y="1109"/>
                        <a:pt x="1082" y="1109"/>
                        <a:pt x="1081" y="1109"/>
                      </a:cubicBezTo>
                      <a:cubicBezTo>
                        <a:pt x="1009" y="1109"/>
                        <a:pt x="783" y="1"/>
                        <a:pt x="670"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a:off x="-700616" y="1493158"/>
                  <a:ext cx="600868" cy="604277"/>
                </a:xfrm>
                <a:custGeom>
                  <a:avLst/>
                  <a:gdLst/>
                  <a:ahLst/>
                  <a:cxnLst/>
                  <a:rect l="l" t="t" r="r" b="b"/>
                  <a:pathLst>
                    <a:path w="3681" h="3702" extrusionOk="0">
                      <a:moveTo>
                        <a:pt x="2576" y="1"/>
                      </a:moveTo>
                      <a:cubicBezTo>
                        <a:pt x="2576" y="1"/>
                        <a:pt x="1698" y="550"/>
                        <a:pt x="1413" y="862"/>
                      </a:cubicBezTo>
                      <a:cubicBezTo>
                        <a:pt x="1101" y="1169"/>
                        <a:pt x="43" y="1983"/>
                        <a:pt x="43" y="1983"/>
                      </a:cubicBezTo>
                      <a:lnTo>
                        <a:pt x="1" y="3701"/>
                      </a:lnTo>
                      <a:cubicBezTo>
                        <a:pt x="1" y="3701"/>
                        <a:pt x="3681" y="1454"/>
                        <a:pt x="2576" y="1"/>
                      </a:cubicBezTo>
                      <a:close/>
                    </a:path>
                  </a:pathLst>
                </a:custGeom>
                <a:solidFill>
                  <a:srgbClr val="80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a:off x="-700616" y="1493158"/>
                  <a:ext cx="600868" cy="604277"/>
                </a:xfrm>
                <a:custGeom>
                  <a:avLst/>
                  <a:gdLst/>
                  <a:ahLst/>
                  <a:cxnLst/>
                  <a:rect l="l" t="t" r="r" b="b"/>
                  <a:pathLst>
                    <a:path w="3681" h="3702" extrusionOk="0">
                      <a:moveTo>
                        <a:pt x="2576" y="1"/>
                      </a:moveTo>
                      <a:cubicBezTo>
                        <a:pt x="2576" y="1"/>
                        <a:pt x="1698" y="550"/>
                        <a:pt x="1413" y="862"/>
                      </a:cubicBezTo>
                      <a:cubicBezTo>
                        <a:pt x="1101" y="1169"/>
                        <a:pt x="43" y="1983"/>
                        <a:pt x="43" y="1983"/>
                      </a:cubicBezTo>
                      <a:lnTo>
                        <a:pt x="1" y="3701"/>
                      </a:lnTo>
                      <a:cubicBezTo>
                        <a:pt x="1" y="3701"/>
                        <a:pt x="3681" y="1454"/>
                        <a:pt x="2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a:off x="-509788" y="1086868"/>
                  <a:ext cx="510109" cy="442680"/>
                </a:xfrm>
                <a:custGeom>
                  <a:avLst/>
                  <a:gdLst/>
                  <a:ahLst/>
                  <a:cxnLst/>
                  <a:rect l="l" t="t" r="r" b="b"/>
                  <a:pathLst>
                    <a:path w="3125" h="2712" extrusionOk="0">
                      <a:moveTo>
                        <a:pt x="1153" y="0"/>
                      </a:moveTo>
                      <a:cubicBezTo>
                        <a:pt x="752" y="0"/>
                        <a:pt x="360" y="187"/>
                        <a:pt x="154" y="443"/>
                      </a:cubicBezTo>
                      <a:cubicBezTo>
                        <a:pt x="0" y="639"/>
                        <a:pt x="22" y="1104"/>
                        <a:pt x="85" y="1237"/>
                      </a:cubicBezTo>
                      <a:lnTo>
                        <a:pt x="926" y="2690"/>
                      </a:lnTo>
                      <a:lnTo>
                        <a:pt x="2226" y="2690"/>
                      </a:lnTo>
                      <a:lnTo>
                        <a:pt x="2247" y="2426"/>
                      </a:lnTo>
                      <a:lnTo>
                        <a:pt x="2443" y="2712"/>
                      </a:lnTo>
                      <a:lnTo>
                        <a:pt x="3125" y="2622"/>
                      </a:lnTo>
                      <a:cubicBezTo>
                        <a:pt x="3083" y="2357"/>
                        <a:pt x="2839" y="2246"/>
                        <a:pt x="2665" y="2051"/>
                      </a:cubicBezTo>
                      <a:cubicBezTo>
                        <a:pt x="2491" y="1829"/>
                        <a:pt x="2707" y="1765"/>
                        <a:pt x="2776" y="1543"/>
                      </a:cubicBezTo>
                      <a:cubicBezTo>
                        <a:pt x="2839" y="1300"/>
                        <a:pt x="2554" y="1215"/>
                        <a:pt x="2464" y="1057"/>
                      </a:cubicBezTo>
                      <a:cubicBezTo>
                        <a:pt x="2358" y="903"/>
                        <a:pt x="2332" y="660"/>
                        <a:pt x="2226" y="486"/>
                      </a:cubicBezTo>
                      <a:cubicBezTo>
                        <a:pt x="2046" y="221"/>
                        <a:pt x="1608" y="89"/>
                        <a:pt x="1608" y="89"/>
                      </a:cubicBezTo>
                      <a:cubicBezTo>
                        <a:pt x="1461" y="28"/>
                        <a:pt x="1306" y="0"/>
                        <a:pt x="1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a:off x="-305249" y="953832"/>
                  <a:ext cx="169275" cy="165842"/>
                </a:xfrm>
                <a:custGeom>
                  <a:avLst/>
                  <a:gdLst/>
                  <a:ahLst/>
                  <a:cxnLst/>
                  <a:rect l="l" t="t" r="r" b="b"/>
                  <a:pathLst>
                    <a:path w="1037" h="1016" extrusionOk="0">
                      <a:moveTo>
                        <a:pt x="508" y="0"/>
                      </a:moveTo>
                      <a:cubicBezTo>
                        <a:pt x="222" y="0"/>
                        <a:pt x="0" y="222"/>
                        <a:pt x="0" y="508"/>
                      </a:cubicBezTo>
                      <a:cubicBezTo>
                        <a:pt x="0" y="793"/>
                        <a:pt x="222" y="1015"/>
                        <a:pt x="508" y="1015"/>
                      </a:cubicBezTo>
                      <a:cubicBezTo>
                        <a:pt x="793" y="1015"/>
                        <a:pt x="1037" y="793"/>
                        <a:pt x="1037" y="508"/>
                      </a:cubicBezTo>
                      <a:cubicBezTo>
                        <a:pt x="1037" y="222"/>
                        <a:pt x="79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a:off x="-502932" y="1162609"/>
                  <a:ext cx="334958" cy="500790"/>
                </a:xfrm>
                <a:custGeom>
                  <a:avLst/>
                  <a:gdLst/>
                  <a:ahLst/>
                  <a:cxnLst/>
                  <a:rect l="l" t="t" r="r" b="b"/>
                  <a:pathLst>
                    <a:path w="2052" h="3068" extrusionOk="0">
                      <a:moveTo>
                        <a:pt x="487" y="1"/>
                      </a:moveTo>
                      <a:cubicBezTo>
                        <a:pt x="487" y="43"/>
                        <a:pt x="223" y="133"/>
                        <a:pt x="1" y="773"/>
                      </a:cubicBezTo>
                      <a:cubicBezTo>
                        <a:pt x="39" y="1520"/>
                        <a:pt x="360" y="1793"/>
                        <a:pt x="571" y="1793"/>
                      </a:cubicBezTo>
                      <a:cubicBezTo>
                        <a:pt x="596" y="1793"/>
                        <a:pt x="619" y="1790"/>
                        <a:pt x="640" y="1782"/>
                      </a:cubicBezTo>
                      <a:cubicBezTo>
                        <a:pt x="645" y="1780"/>
                        <a:pt x="649" y="1779"/>
                        <a:pt x="653" y="1779"/>
                      </a:cubicBezTo>
                      <a:cubicBezTo>
                        <a:pt x="765" y="1779"/>
                        <a:pt x="656" y="2612"/>
                        <a:pt x="508" y="2887"/>
                      </a:cubicBezTo>
                      <a:cubicBezTo>
                        <a:pt x="551" y="3017"/>
                        <a:pt x="649" y="3067"/>
                        <a:pt x="776" y="3067"/>
                      </a:cubicBezTo>
                      <a:cubicBezTo>
                        <a:pt x="1034" y="3067"/>
                        <a:pt x="1412" y="2858"/>
                        <a:pt x="1689" y="2678"/>
                      </a:cubicBezTo>
                      <a:lnTo>
                        <a:pt x="1689" y="2678"/>
                      </a:lnTo>
                      <a:cubicBezTo>
                        <a:pt x="1697" y="2680"/>
                        <a:pt x="1706" y="2681"/>
                        <a:pt x="1714" y="2681"/>
                      </a:cubicBezTo>
                      <a:cubicBezTo>
                        <a:pt x="1853" y="2681"/>
                        <a:pt x="2052" y="2422"/>
                        <a:pt x="2052" y="2422"/>
                      </a:cubicBezTo>
                      <a:lnTo>
                        <a:pt x="2052" y="2422"/>
                      </a:lnTo>
                      <a:cubicBezTo>
                        <a:pt x="2052" y="2422"/>
                        <a:pt x="1899" y="2542"/>
                        <a:pt x="1689" y="2678"/>
                      </a:cubicBezTo>
                      <a:lnTo>
                        <a:pt x="1689" y="2678"/>
                      </a:lnTo>
                      <a:cubicBezTo>
                        <a:pt x="1638" y="2665"/>
                        <a:pt x="1598" y="2606"/>
                        <a:pt x="1587" y="2470"/>
                      </a:cubicBezTo>
                      <a:cubicBezTo>
                        <a:pt x="1566" y="2248"/>
                        <a:pt x="1391" y="1677"/>
                        <a:pt x="1523" y="1386"/>
                      </a:cubicBezTo>
                      <a:cubicBezTo>
                        <a:pt x="1544" y="1365"/>
                        <a:pt x="1655" y="1301"/>
                        <a:pt x="1677" y="1280"/>
                      </a:cubicBezTo>
                      <a:cubicBezTo>
                        <a:pt x="1788" y="1232"/>
                        <a:pt x="1941" y="1058"/>
                        <a:pt x="1851" y="857"/>
                      </a:cubicBezTo>
                      <a:cubicBezTo>
                        <a:pt x="1807" y="760"/>
                        <a:pt x="1742" y="734"/>
                        <a:pt x="1680" y="734"/>
                      </a:cubicBezTo>
                      <a:cubicBezTo>
                        <a:pt x="1616" y="734"/>
                        <a:pt x="1555" y="762"/>
                        <a:pt x="1523" y="773"/>
                      </a:cubicBezTo>
                      <a:cubicBezTo>
                        <a:pt x="1499" y="773"/>
                        <a:pt x="1441" y="907"/>
                        <a:pt x="1417" y="907"/>
                      </a:cubicBezTo>
                      <a:cubicBezTo>
                        <a:pt x="1415" y="907"/>
                        <a:pt x="1414" y="906"/>
                        <a:pt x="1412" y="905"/>
                      </a:cubicBezTo>
                      <a:cubicBezTo>
                        <a:pt x="773" y="725"/>
                        <a:pt x="508" y="439"/>
                        <a:pt x="487"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a:off x="-395031" y="1424273"/>
                  <a:ext cx="87331" cy="52560"/>
                </a:xfrm>
                <a:custGeom>
                  <a:avLst/>
                  <a:gdLst/>
                  <a:ahLst/>
                  <a:cxnLst/>
                  <a:rect l="l" t="t" r="r" b="b"/>
                  <a:pathLst>
                    <a:path w="535" h="322" extrusionOk="0">
                      <a:moveTo>
                        <a:pt x="458" y="1"/>
                      </a:moveTo>
                      <a:cubicBezTo>
                        <a:pt x="453" y="1"/>
                        <a:pt x="447" y="2"/>
                        <a:pt x="439" y="5"/>
                      </a:cubicBezTo>
                      <a:cubicBezTo>
                        <a:pt x="265" y="74"/>
                        <a:pt x="1" y="158"/>
                        <a:pt x="1" y="158"/>
                      </a:cubicBezTo>
                      <a:cubicBezTo>
                        <a:pt x="52" y="278"/>
                        <a:pt x="117" y="322"/>
                        <a:pt x="182" y="322"/>
                      </a:cubicBezTo>
                      <a:cubicBezTo>
                        <a:pt x="357" y="322"/>
                        <a:pt x="534"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a:off x="-499504" y="4100339"/>
                  <a:ext cx="162419" cy="225094"/>
                </a:xfrm>
                <a:custGeom>
                  <a:avLst/>
                  <a:gdLst/>
                  <a:ahLst/>
                  <a:cxnLst/>
                  <a:rect l="l" t="t" r="r" b="b"/>
                  <a:pathLst>
                    <a:path w="995" h="1379" extrusionOk="0">
                      <a:moveTo>
                        <a:pt x="1" y="0"/>
                      </a:moveTo>
                      <a:lnTo>
                        <a:pt x="70" y="968"/>
                      </a:lnTo>
                      <a:cubicBezTo>
                        <a:pt x="70" y="968"/>
                        <a:pt x="265" y="1079"/>
                        <a:pt x="466" y="1322"/>
                      </a:cubicBezTo>
                      <a:cubicBezTo>
                        <a:pt x="498" y="1362"/>
                        <a:pt x="530" y="1379"/>
                        <a:pt x="562" y="1379"/>
                      </a:cubicBezTo>
                      <a:cubicBezTo>
                        <a:pt x="722" y="1379"/>
                        <a:pt x="863" y="947"/>
                        <a:pt x="863" y="947"/>
                      </a:cubicBezTo>
                      <a:lnTo>
                        <a:pt x="995" y="22"/>
                      </a:lnTo>
                      <a:lnTo>
                        <a:pt x="1" y="0"/>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a:off x="166025" y="4093483"/>
                  <a:ext cx="136464" cy="179553"/>
                </a:xfrm>
                <a:custGeom>
                  <a:avLst/>
                  <a:gdLst/>
                  <a:ahLst/>
                  <a:cxnLst/>
                  <a:rect l="l" t="t" r="r" b="b"/>
                  <a:pathLst>
                    <a:path w="836" h="1100" extrusionOk="0">
                      <a:moveTo>
                        <a:pt x="0" y="0"/>
                      </a:moveTo>
                      <a:lnTo>
                        <a:pt x="286" y="925"/>
                      </a:lnTo>
                      <a:cubicBezTo>
                        <a:pt x="286" y="925"/>
                        <a:pt x="508" y="1100"/>
                        <a:pt x="598" y="1100"/>
                      </a:cubicBezTo>
                      <a:cubicBezTo>
                        <a:pt x="730" y="1100"/>
                        <a:pt x="814" y="857"/>
                        <a:pt x="814" y="857"/>
                      </a:cubicBezTo>
                      <a:lnTo>
                        <a:pt x="835" y="0"/>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a:off x="-632381" y="4229783"/>
                  <a:ext cx="291864" cy="144295"/>
                </a:xfrm>
                <a:custGeom>
                  <a:avLst/>
                  <a:gdLst/>
                  <a:ahLst/>
                  <a:cxnLst/>
                  <a:rect l="l" t="t" r="r" b="b"/>
                  <a:pathLst>
                    <a:path w="1788" h="884" extrusionOk="0">
                      <a:moveTo>
                        <a:pt x="1677" y="0"/>
                      </a:moveTo>
                      <a:cubicBezTo>
                        <a:pt x="1655" y="0"/>
                        <a:pt x="1629" y="22"/>
                        <a:pt x="1608" y="22"/>
                      </a:cubicBezTo>
                      <a:cubicBezTo>
                        <a:pt x="1550" y="103"/>
                        <a:pt x="1328" y="293"/>
                        <a:pt x="1189" y="293"/>
                      </a:cubicBezTo>
                      <a:cubicBezTo>
                        <a:pt x="1174" y="293"/>
                        <a:pt x="1160" y="290"/>
                        <a:pt x="1148" y="286"/>
                      </a:cubicBezTo>
                      <a:cubicBezTo>
                        <a:pt x="1058" y="244"/>
                        <a:pt x="947" y="201"/>
                        <a:pt x="926" y="175"/>
                      </a:cubicBezTo>
                      <a:cubicBezTo>
                        <a:pt x="905" y="154"/>
                        <a:pt x="862" y="154"/>
                        <a:pt x="815" y="154"/>
                      </a:cubicBezTo>
                      <a:lnTo>
                        <a:pt x="43" y="794"/>
                      </a:lnTo>
                      <a:cubicBezTo>
                        <a:pt x="1" y="815"/>
                        <a:pt x="43" y="883"/>
                        <a:pt x="91" y="883"/>
                      </a:cubicBezTo>
                      <a:lnTo>
                        <a:pt x="1232" y="883"/>
                      </a:lnTo>
                      <a:cubicBezTo>
                        <a:pt x="1259" y="883"/>
                        <a:pt x="1301" y="862"/>
                        <a:pt x="1301" y="862"/>
                      </a:cubicBezTo>
                      <a:lnTo>
                        <a:pt x="1391" y="682"/>
                      </a:lnTo>
                      <a:cubicBezTo>
                        <a:pt x="1403" y="648"/>
                        <a:pt x="1421" y="632"/>
                        <a:pt x="1435" y="632"/>
                      </a:cubicBezTo>
                      <a:cubicBezTo>
                        <a:pt x="1446" y="632"/>
                        <a:pt x="1455" y="642"/>
                        <a:pt x="1455" y="661"/>
                      </a:cubicBezTo>
                      <a:lnTo>
                        <a:pt x="1497" y="836"/>
                      </a:lnTo>
                      <a:cubicBezTo>
                        <a:pt x="1497" y="849"/>
                        <a:pt x="1563" y="856"/>
                        <a:pt x="1629" y="856"/>
                      </a:cubicBezTo>
                      <a:cubicBezTo>
                        <a:pt x="1695" y="856"/>
                        <a:pt x="1761" y="849"/>
                        <a:pt x="1761" y="836"/>
                      </a:cubicBezTo>
                      <a:cubicBezTo>
                        <a:pt x="1788" y="682"/>
                        <a:pt x="1761" y="201"/>
                        <a:pt x="1719" y="43"/>
                      </a:cubicBezTo>
                      <a:cubicBezTo>
                        <a:pt x="1719" y="22"/>
                        <a:pt x="1698" y="22"/>
                        <a:pt x="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a:off x="191000" y="4226356"/>
                  <a:ext cx="187394" cy="194244"/>
                </a:xfrm>
                <a:custGeom>
                  <a:avLst/>
                  <a:gdLst/>
                  <a:ahLst/>
                  <a:cxnLst/>
                  <a:rect l="l" t="t" r="r" b="b"/>
                  <a:pathLst>
                    <a:path w="1148" h="1190" extrusionOk="0">
                      <a:moveTo>
                        <a:pt x="640" y="0"/>
                      </a:moveTo>
                      <a:lnTo>
                        <a:pt x="550" y="175"/>
                      </a:lnTo>
                      <a:cubicBezTo>
                        <a:pt x="527" y="212"/>
                        <a:pt x="477" y="229"/>
                        <a:pt x="426" y="229"/>
                      </a:cubicBezTo>
                      <a:cubicBezTo>
                        <a:pt x="384" y="229"/>
                        <a:pt x="341" y="218"/>
                        <a:pt x="312" y="196"/>
                      </a:cubicBezTo>
                      <a:lnTo>
                        <a:pt x="133" y="43"/>
                      </a:lnTo>
                      <a:lnTo>
                        <a:pt x="111" y="43"/>
                      </a:lnTo>
                      <a:lnTo>
                        <a:pt x="0" y="793"/>
                      </a:lnTo>
                      <a:cubicBezTo>
                        <a:pt x="0" y="857"/>
                        <a:pt x="69" y="926"/>
                        <a:pt x="180" y="968"/>
                      </a:cubicBezTo>
                      <a:cubicBezTo>
                        <a:pt x="312" y="1037"/>
                        <a:pt x="550" y="1190"/>
                        <a:pt x="709" y="1190"/>
                      </a:cubicBezTo>
                      <a:cubicBezTo>
                        <a:pt x="793" y="1190"/>
                        <a:pt x="904" y="1037"/>
                        <a:pt x="1037" y="947"/>
                      </a:cubicBezTo>
                      <a:cubicBezTo>
                        <a:pt x="1127" y="904"/>
                        <a:pt x="1148" y="815"/>
                        <a:pt x="1105" y="751"/>
                      </a:cubicBezTo>
                      <a:lnTo>
                        <a:pt x="6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a:off x="-704044" y="2075252"/>
                  <a:ext cx="1024626" cy="2081346"/>
                </a:xfrm>
                <a:custGeom>
                  <a:avLst/>
                  <a:gdLst/>
                  <a:ahLst/>
                  <a:cxnLst/>
                  <a:rect l="l" t="t" r="r" b="b"/>
                  <a:pathLst>
                    <a:path w="6277" h="12751" extrusionOk="0">
                      <a:moveTo>
                        <a:pt x="3333" y="0"/>
                      </a:moveTo>
                      <a:cubicBezTo>
                        <a:pt x="2703" y="0"/>
                        <a:pt x="2177" y="80"/>
                        <a:pt x="1539" y="157"/>
                      </a:cubicBezTo>
                      <a:cubicBezTo>
                        <a:pt x="1" y="2694"/>
                        <a:pt x="1058" y="10646"/>
                        <a:pt x="1254" y="12713"/>
                      </a:cubicBezTo>
                      <a:cubicBezTo>
                        <a:pt x="1361" y="12729"/>
                        <a:pt x="1641" y="12750"/>
                        <a:pt x="1881" y="12750"/>
                      </a:cubicBezTo>
                      <a:cubicBezTo>
                        <a:pt x="2043" y="12750"/>
                        <a:pt x="2186" y="12741"/>
                        <a:pt x="2248" y="12713"/>
                      </a:cubicBezTo>
                      <a:cubicBezTo>
                        <a:pt x="2248" y="9388"/>
                        <a:pt x="2623" y="4941"/>
                        <a:pt x="2465" y="3725"/>
                      </a:cubicBezTo>
                      <a:cubicBezTo>
                        <a:pt x="2453" y="3630"/>
                        <a:pt x="2527" y="3580"/>
                        <a:pt x="2604" y="3580"/>
                      </a:cubicBezTo>
                      <a:cubicBezTo>
                        <a:pt x="2668" y="3580"/>
                        <a:pt x="2734" y="3614"/>
                        <a:pt x="2755" y="3683"/>
                      </a:cubicBezTo>
                      <a:cubicBezTo>
                        <a:pt x="2993" y="4740"/>
                        <a:pt x="4759" y="10910"/>
                        <a:pt x="5351" y="12581"/>
                      </a:cubicBezTo>
                      <a:cubicBezTo>
                        <a:pt x="5456" y="12581"/>
                        <a:pt x="5647" y="12597"/>
                        <a:pt x="5850" y="12597"/>
                      </a:cubicBezTo>
                      <a:cubicBezTo>
                        <a:pt x="5996" y="12597"/>
                        <a:pt x="6148" y="12589"/>
                        <a:pt x="6276" y="12560"/>
                      </a:cubicBezTo>
                      <a:cubicBezTo>
                        <a:pt x="6144" y="10889"/>
                        <a:pt x="4801" y="3022"/>
                        <a:pt x="4558" y="2097"/>
                      </a:cubicBezTo>
                      <a:cubicBezTo>
                        <a:pt x="4363" y="1304"/>
                        <a:pt x="3897" y="622"/>
                        <a:pt x="3548" y="3"/>
                      </a:cubicBezTo>
                      <a:cubicBezTo>
                        <a:pt x="3475" y="1"/>
                        <a:pt x="3403" y="0"/>
                        <a:pt x="3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a:off x="-542599" y="2115408"/>
                  <a:ext cx="122753" cy="2024705"/>
                </a:xfrm>
                <a:custGeom>
                  <a:avLst/>
                  <a:gdLst/>
                  <a:ahLst/>
                  <a:cxnLst/>
                  <a:rect l="l" t="t" r="r" b="b"/>
                  <a:pathLst>
                    <a:path w="752" h="12404" extrusionOk="0">
                      <a:moveTo>
                        <a:pt x="730" y="0"/>
                      </a:moveTo>
                      <a:cubicBezTo>
                        <a:pt x="730" y="0"/>
                        <a:pt x="0" y="1740"/>
                        <a:pt x="0" y="3923"/>
                      </a:cubicBezTo>
                      <a:cubicBezTo>
                        <a:pt x="0" y="6123"/>
                        <a:pt x="598" y="12404"/>
                        <a:pt x="598" y="12404"/>
                      </a:cubicBezTo>
                      <a:lnTo>
                        <a:pt x="619" y="12382"/>
                      </a:lnTo>
                      <a:cubicBezTo>
                        <a:pt x="619" y="12382"/>
                        <a:pt x="619" y="12293"/>
                        <a:pt x="598" y="12118"/>
                      </a:cubicBezTo>
                      <a:cubicBezTo>
                        <a:pt x="487" y="10881"/>
                        <a:pt x="22" y="5837"/>
                        <a:pt x="22" y="3923"/>
                      </a:cubicBezTo>
                      <a:cubicBezTo>
                        <a:pt x="22" y="2845"/>
                        <a:pt x="223" y="1851"/>
                        <a:pt x="397" y="1148"/>
                      </a:cubicBezTo>
                      <a:cubicBezTo>
                        <a:pt x="487" y="793"/>
                        <a:pt x="577" y="508"/>
                        <a:pt x="640" y="307"/>
                      </a:cubicBezTo>
                      <a:cubicBezTo>
                        <a:pt x="661" y="222"/>
                        <a:pt x="709" y="154"/>
                        <a:pt x="730" y="90"/>
                      </a:cubicBezTo>
                      <a:cubicBezTo>
                        <a:pt x="730" y="43"/>
                        <a:pt x="751" y="22"/>
                        <a:pt x="751" y="22"/>
                      </a:cubicBezTo>
                      <a:lnTo>
                        <a:pt x="7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a:off x="-139560" y="2133527"/>
                  <a:ext cx="395355" cy="1991896"/>
                </a:xfrm>
                <a:custGeom>
                  <a:avLst/>
                  <a:gdLst/>
                  <a:ahLst/>
                  <a:cxnLst/>
                  <a:rect l="l" t="t" r="r" b="b"/>
                  <a:pathLst>
                    <a:path w="2422" h="12203" extrusionOk="0">
                      <a:moveTo>
                        <a:pt x="0" y="0"/>
                      </a:moveTo>
                      <a:lnTo>
                        <a:pt x="2401" y="12203"/>
                      </a:lnTo>
                      <a:lnTo>
                        <a:pt x="2422" y="12203"/>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a:off x="-517624" y="1514705"/>
                  <a:ext cx="525780" cy="636760"/>
                </a:xfrm>
                <a:custGeom>
                  <a:avLst/>
                  <a:gdLst/>
                  <a:ahLst/>
                  <a:cxnLst/>
                  <a:rect l="l" t="t" r="r" b="b"/>
                  <a:pathLst>
                    <a:path w="3221" h="3901" extrusionOk="0">
                      <a:moveTo>
                        <a:pt x="1677" y="1"/>
                      </a:moveTo>
                      <a:cubicBezTo>
                        <a:pt x="1677" y="1"/>
                        <a:pt x="1253" y="288"/>
                        <a:pt x="986" y="288"/>
                      </a:cubicBezTo>
                      <a:cubicBezTo>
                        <a:pt x="974" y="288"/>
                        <a:pt x="963" y="287"/>
                        <a:pt x="952" y="286"/>
                      </a:cubicBezTo>
                      <a:cubicBezTo>
                        <a:pt x="896" y="286"/>
                        <a:pt x="840" y="309"/>
                        <a:pt x="801" y="309"/>
                      </a:cubicBezTo>
                      <a:cubicBezTo>
                        <a:pt x="763" y="309"/>
                        <a:pt x="741" y="288"/>
                        <a:pt x="752" y="202"/>
                      </a:cubicBezTo>
                      <a:lnTo>
                        <a:pt x="752" y="202"/>
                      </a:lnTo>
                      <a:cubicBezTo>
                        <a:pt x="688" y="244"/>
                        <a:pt x="1" y="1851"/>
                        <a:pt x="27" y="2338"/>
                      </a:cubicBezTo>
                      <a:cubicBezTo>
                        <a:pt x="48" y="2845"/>
                        <a:pt x="292" y="3770"/>
                        <a:pt x="292" y="3770"/>
                      </a:cubicBezTo>
                      <a:cubicBezTo>
                        <a:pt x="292" y="3770"/>
                        <a:pt x="422" y="3901"/>
                        <a:pt x="1092" y="3901"/>
                      </a:cubicBezTo>
                      <a:cubicBezTo>
                        <a:pt x="1450" y="3901"/>
                        <a:pt x="1963" y="3863"/>
                        <a:pt x="2692" y="3749"/>
                      </a:cubicBezTo>
                      <a:cubicBezTo>
                        <a:pt x="3221" y="2623"/>
                        <a:pt x="3110" y="926"/>
                        <a:pt x="2428" y="223"/>
                      </a:cubicBezTo>
                      <a:cubicBezTo>
                        <a:pt x="2428" y="223"/>
                        <a:pt x="1851" y="1"/>
                        <a:pt x="16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a:off x="-6683" y="1453492"/>
                  <a:ext cx="662081" cy="632190"/>
                </a:xfrm>
                <a:custGeom>
                  <a:avLst/>
                  <a:gdLst/>
                  <a:ahLst/>
                  <a:cxnLst/>
                  <a:rect l="l" t="t" r="r" b="b"/>
                  <a:pathLst>
                    <a:path w="4056" h="3873" extrusionOk="0">
                      <a:moveTo>
                        <a:pt x="4035" y="0"/>
                      </a:moveTo>
                      <a:cubicBezTo>
                        <a:pt x="3770" y="111"/>
                        <a:pt x="2845" y="355"/>
                        <a:pt x="2845" y="355"/>
                      </a:cubicBezTo>
                      <a:cubicBezTo>
                        <a:pt x="2845" y="355"/>
                        <a:pt x="1318" y="2227"/>
                        <a:pt x="1281" y="2227"/>
                      </a:cubicBezTo>
                      <a:cubicBezTo>
                        <a:pt x="1280" y="2227"/>
                        <a:pt x="1280" y="2227"/>
                        <a:pt x="1280" y="2226"/>
                      </a:cubicBezTo>
                      <a:lnTo>
                        <a:pt x="598" y="1719"/>
                      </a:lnTo>
                      <a:lnTo>
                        <a:pt x="1" y="2908"/>
                      </a:lnTo>
                      <a:lnTo>
                        <a:pt x="1322" y="3860"/>
                      </a:lnTo>
                      <a:cubicBezTo>
                        <a:pt x="1340" y="3868"/>
                        <a:pt x="1359" y="3872"/>
                        <a:pt x="1378" y="3872"/>
                      </a:cubicBezTo>
                      <a:cubicBezTo>
                        <a:pt x="1917" y="3872"/>
                        <a:pt x="3109" y="793"/>
                        <a:pt x="3109" y="793"/>
                      </a:cubicBezTo>
                      <a:cubicBezTo>
                        <a:pt x="3109" y="793"/>
                        <a:pt x="3638" y="640"/>
                        <a:pt x="3702" y="577"/>
                      </a:cubicBezTo>
                      <a:lnTo>
                        <a:pt x="4056" y="27"/>
                      </a:lnTo>
                      <a:cubicBezTo>
                        <a:pt x="4056" y="0"/>
                        <a:pt x="4056" y="0"/>
                        <a:pt x="4035" y="0"/>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a:off x="-409722" y="1541149"/>
                  <a:ext cx="608540" cy="469939"/>
                </a:xfrm>
                <a:custGeom>
                  <a:avLst/>
                  <a:gdLst/>
                  <a:ahLst/>
                  <a:cxnLst/>
                  <a:rect l="l" t="t" r="r" b="b"/>
                  <a:pathLst>
                    <a:path w="3728" h="2879" extrusionOk="0">
                      <a:moveTo>
                        <a:pt x="1537" y="0"/>
                      </a:moveTo>
                      <a:cubicBezTo>
                        <a:pt x="1413" y="0"/>
                        <a:pt x="1322" y="18"/>
                        <a:pt x="1322" y="18"/>
                      </a:cubicBezTo>
                      <a:cubicBezTo>
                        <a:pt x="1" y="1271"/>
                        <a:pt x="3088" y="2879"/>
                        <a:pt x="3088" y="2879"/>
                      </a:cubicBezTo>
                      <a:lnTo>
                        <a:pt x="3728" y="1668"/>
                      </a:lnTo>
                      <a:cubicBezTo>
                        <a:pt x="3728" y="1668"/>
                        <a:pt x="2359" y="589"/>
                        <a:pt x="2115" y="235"/>
                      </a:cubicBezTo>
                      <a:cubicBezTo>
                        <a:pt x="1974" y="40"/>
                        <a:pt x="1719" y="0"/>
                        <a:pt x="1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457652" y="1437369"/>
                  <a:ext cx="108062" cy="74270"/>
                </a:xfrm>
                <a:custGeom>
                  <a:avLst/>
                  <a:gdLst/>
                  <a:ahLst/>
                  <a:cxnLst/>
                  <a:rect l="l" t="t" r="r" b="b"/>
                  <a:pathLst>
                    <a:path w="662" h="455" extrusionOk="0">
                      <a:moveTo>
                        <a:pt x="641" y="1"/>
                      </a:moveTo>
                      <a:cubicBezTo>
                        <a:pt x="528" y="1"/>
                        <a:pt x="1" y="455"/>
                        <a:pt x="1" y="455"/>
                      </a:cubicBezTo>
                      <a:lnTo>
                        <a:pt x="508" y="322"/>
                      </a:lnTo>
                      <a:cubicBezTo>
                        <a:pt x="508" y="322"/>
                        <a:pt x="662" y="79"/>
                        <a:pt x="662" y="16"/>
                      </a:cubicBezTo>
                      <a:cubicBezTo>
                        <a:pt x="660" y="6"/>
                        <a:pt x="652" y="1"/>
                        <a:pt x="641"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488241" y="2281091"/>
                  <a:ext cx="277173" cy="50275"/>
                </a:xfrm>
                <a:custGeom>
                  <a:avLst/>
                  <a:gdLst/>
                  <a:ahLst/>
                  <a:cxnLst/>
                  <a:rect l="l" t="t" r="r" b="b"/>
                  <a:pathLst>
                    <a:path w="1698" h="308" extrusionOk="0">
                      <a:moveTo>
                        <a:pt x="1" y="1"/>
                      </a:moveTo>
                      <a:lnTo>
                        <a:pt x="85" y="307"/>
                      </a:lnTo>
                      <a:lnTo>
                        <a:pt x="1698" y="307"/>
                      </a:lnTo>
                      <a:lnTo>
                        <a:pt x="16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a:off x="-1304603" y="1871209"/>
                  <a:ext cx="830376" cy="460145"/>
                </a:xfrm>
                <a:custGeom>
                  <a:avLst/>
                  <a:gdLst/>
                  <a:ahLst/>
                  <a:cxnLst/>
                  <a:rect l="l" t="t" r="r" b="b"/>
                  <a:pathLst>
                    <a:path w="5087" h="2819" extrusionOk="0">
                      <a:moveTo>
                        <a:pt x="0" y="0"/>
                      </a:moveTo>
                      <a:lnTo>
                        <a:pt x="989" y="2818"/>
                      </a:lnTo>
                      <a:lnTo>
                        <a:pt x="5086" y="2818"/>
                      </a:lnTo>
                      <a:lnTo>
                        <a:pt x="40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a:off x="-927519" y="2072314"/>
                  <a:ext cx="83087" cy="82921"/>
                </a:xfrm>
                <a:custGeom>
                  <a:avLst/>
                  <a:gdLst/>
                  <a:ahLst/>
                  <a:cxnLst/>
                  <a:rect l="l" t="t" r="r" b="b"/>
                  <a:pathLst>
                    <a:path w="509" h="508" extrusionOk="0">
                      <a:moveTo>
                        <a:pt x="244" y="0"/>
                      </a:moveTo>
                      <a:cubicBezTo>
                        <a:pt x="112" y="0"/>
                        <a:pt x="0" y="111"/>
                        <a:pt x="0" y="264"/>
                      </a:cubicBezTo>
                      <a:cubicBezTo>
                        <a:pt x="0" y="397"/>
                        <a:pt x="112" y="508"/>
                        <a:pt x="244" y="508"/>
                      </a:cubicBezTo>
                      <a:cubicBezTo>
                        <a:pt x="397" y="508"/>
                        <a:pt x="508" y="397"/>
                        <a:pt x="508" y="264"/>
                      </a:cubicBezTo>
                      <a:cubicBezTo>
                        <a:pt x="508" y="111"/>
                        <a:pt x="397"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a:off x="-1560073" y="2331204"/>
                  <a:ext cx="1492294" cy="68230"/>
                </a:xfrm>
                <a:custGeom>
                  <a:avLst/>
                  <a:gdLst/>
                  <a:ahLst/>
                  <a:cxnLst/>
                  <a:rect l="l" t="t" r="r" b="b"/>
                  <a:pathLst>
                    <a:path w="9142" h="418" extrusionOk="0">
                      <a:moveTo>
                        <a:pt x="0" y="0"/>
                      </a:moveTo>
                      <a:lnTo>
                        <a:pt x="0" y="418"/>
                      </a:lnTo>
                      <a:lnTo>
                        <a:pt x="9141" y="418"/>
                      </a:lnTo>
                      <a:lnTo>
                        <a:pt x="9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a:off x="277267" y="576844"/>
                  <a:ext cx="589605" cy="715600"/>
                </a:xfrm>
                <a:custGeom>
                  <a:avLst/>
                  <a:gdLst/>
                  <a:ahLst/>
                  <a:cxnLst/>
                  <a:rect l="l" t="t" r="r" b="b"/>
                  <a:pathLst>
                    <a:path w="3612" h="4384" extrusionOk="0">
                      <a:moveTo>
                        <a:pt x="1809" y="1"/>
                      </a:moveTo>
                      <a:cubicBezTo>
                        <a:pt x="815" y="1"/>
                        <a:pt x="1" y="815"/>
                        <a:pt x="1" y="1804"/>
                      </a:cubicBezTo>
                      <a:cubicBezTo>
                        <a:pt x="1" y="2798"/>
                        <a:pt x="1719" y="4384"/>
                        <a:pt x="1719" y="4384"/>
                      </a:cubicBezTo>
                      <a:cubicBezTo>
                        <a:pt x="1719" y="4384"/>
                        <a:pt x="3612" y="2798"/>
                        <a:pt x="3612" y="1804"/>
                      </a:cubicBezTo>
                      <a:cubicBezTo>
                        <a:pt x="3612" y="815"/>
                        <a:pt x="2797" y="1"/>
                        <a:pt x="1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a:off x="270335" y="555050"/>
                  <a:ext cx="607724" cy="733719"/>
                </a:xfrm>
                <a:custGeom>
                  <a:avLst/>
                  <a:gdLst/>
                  <a:ahLst/>
                  <a:cxnLst/>
                  <a:rect l="l" t="t" r="r" b="b"/>
                  <a:pathLst>
                    <a:path w="3723" h="4495" extrusionOk="0">
                      <a:moveTo>
                        <a:pt x="1872" y="112"/>
                      </a:moveTo>
                      <a:cubicBezTo>
                        <a:pt x="2359" y="112"/>
                        <a:pt x="2798" y="307"/>
                        <a:pt x="3104" y="614"/>
                      </a:cubicBezTo>
                      <a:cubicBezTo>
                        <a:pt x="3416" y="926"/>
                        <a:pt x="3612" y="1365"/>
                        <a:pt x="3612" y="1851"/>
                      </a:cubicBezTo>
                      <a:cubicBezTo>
                        <a:pt x="3612" y="2094"/>
                        <a:pt x="3501" y="2380"/>
                        <a:pt x="3326" y="2665"/>
                      </a:cubicBezTo>
                      <a:cubicBezTo>
                        <a:pt x="3062" y="3083"/>
                        <a:pt x="2665" y="3501"/>
                        <a:pt x="2338" y="3834"/>
                      </a:cubicBezTo>
                      <a:cubicBezTo>
                        <a:pt x="2179" y="4008"/>
                        <a:pt x="2026" y="4140"/>
                        <a:pt x="1915" y="4230"/>
                      </a:cubicBezTo>
                      <a:cubicBezTo>
                        <a:pt x="1872" y="4272"/>
                        <a:pt x="1830" y="4315"/>
                        <a:pt x="1783" y="4341"/>
                      </a:cubicBezTo>
                      <a:cubicBezTo>
                        <a:pt x="1779" y="4345"/>
                        <a:pt x="1776" y="4348"/>
                        <a:pt x="1772" y="4352"/>
                      </a:cubicBezTo>
                      <a:lnTo>
                        <a:pt x="1772" y="4352"/>
                      </a:lnTo>
                      <a:cubicBezTo>
                        <a:pt x="1668" y="4244"/>
                        <a:pt x="1266" y="3859"/>
                        <a:pt x="884" y="3390"/>
                      </a:cubicBezTo>
                      <a:cubicBezTo>
                        <a:pt x="683" y="3125"/>
                        <a:pt x="487" y="2861"/>
                        <a:pt x="329" y="2597"/>
                      </a:cubicBezTo>
                      <a:cubicBezTo>
                        <a:pt x="196" y="2332"/>
                        <a:pt x="112" y="2068"/>
                        <a:pt x="112" y="1851"/>
                      </a:cubicBezTo>
                      <a:cubicBezTo>
                        <a:pt x="112" y="1365"/>
                        <a:pt x="307" y="926"/>
                        <a:pt x="619" y="614"/>
                      </a:cubicBezTo>
                      <a:cubicBezTo>
                        <a:pt x="947" y="307"/>
                        <a:pt x="1386" y="112"/>
                        <a:pt x="1872" y="112"/>
                      </a:cubicBezTo>
                      <a:close/>
                      <a:moveTo>
                        <a:pt x="1872" y="1"/>
                      </a:moveTo>
                      <a:cubicBezTo>
                        <a:pt x="836" y="1"/>
                        <a:pt x="1" y="836"/>
                        <a:pt x="1" y="1851"/>
                      </a:cubicBezTo>
                      <a:cubicBezTo>
                        <a:pt x="1" y="2115"/>
                        <a:pt x="133" y="2422"/>
                        <a:pt x="286" y="2708"/>
                      </a:cubicBezTo>
                      <a:cubicBezTo>
                        <a:pt x="773" y="3569"/>
                        <a:pt x="1740" y="4447"/>
                        <a:pt x="1740" y="4447"/>
                      </a:cubicBezTo>
                      <a:lnTo>
                        <a:pt x="1783" y="4495"/>
                      </a:lnTo>
                      <a:lnTo>
                        <a:pt x="1809" y="4447"/>
                      </a:lnTo>
                      <a:cubicBezTo>
                        <a:pt x="1809" y="4447"/>
                        <a:pt x="2290" y="4077"/>
                        <a:pt x="2755" y="3548"/>
                      </a:cubicBezTo>
                      <a:cubicBezTo>
                        <a:pt x="2999" y="3284"/>
                        <a:pt x="3236" y="2993"/>
                        <a:pt x="3416" y="2708"/>
                      </a:cubicBezTo>
                      <a:cubicBezTo>
                        <a:pt x="3591" y="2422"/>
                        <a:pt x="3723" y="2115"/>
                        <a:pt x="3723" y="1851"/>
                      </a:cubicBezTo>
                      <a:cubicBezTo>
                        <a:pt x="3723" y="836"/>
                        <a:pt x="2887" y="1"/>
                        <a:pt x="1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a:off x="453327" y="827815"/>
                  <a:ext cx="237507" cy="359922"/>
                </a:xfrm>
                <a:custGeom>
                  <a:avLst/>
                  <a:gdLst/>
                  <a:ahLst/>
                  <a:cxnLst/>
                  <a:rect l="l" t="t" r="r" b="b"/>
                  <a:pathLst>
                    <a:path w="1455" h="2205" extrusionOk="0">
                      <a:moveTo>
                        <a:pt x="983" y="184"/>
                      </a:moveTo>
                      <a:cubicBezTo>
                        <a:pt x="1005" y="237"/>
                        <a:pt x="1016" y="298"/>
                        <a:pt x="1016" y="355"/>
                      </a:cubicBezTo>
                      <a:cubicBezTo>
                        <a:pt x="1016" y="397"/>
                        <a:pt x="1016" y="444"/>
                        <a:pt x="995" y="466"/>
                      </a:cubicBezTo>
                      <a:cubicBezTo>
                        <a:pt x="995" y="487"/>
                        <a:pt x="995" y="508"/>
                        <a:pt x="973" y="529"/>
                      </a:cubicBezTo>
                      <a:cubicBezTo>
                        <a:pt x="973" y="529"/>
                        <a:pt x="973" y="555"/>
                        <a:pt x="952" y="555"/>
                      </a:cubicBezTo>
                      <a:cubicBezTo>
                        <a:pt x="926" y="508"/>
                        <a:pt x="926" y="444"/>
                        <a:pt x="926" y="397"/>
                      </a:cubicBezTo>
                      <a:cubicBezTo>
                        <a:pt x="926" y="333"/>
                        <a:pt x="926" y="265"/>
                        <a:pt x="973" y="201"/>
                      </a:cubicBezTo>
                      <a:cubicBezTo>
                        <a:pt x="976" y="195"/>
                        <a:pt x="979" y="190"/>
                        <a:pt x="983" y="184"/>
                      </a:cubicBezTo>
                      <a:close/>
                      <a:moveTo>
                        <a:pt x="469" y="263"/>
                      </a:moveTo>
                      <a:cubicBezTo>
                        <a:pt x="515" y="352"/>
                        <a:pt x="541" y="456"/>
                        <a:pt x="556" y="555"/>
                      </a:cubicBezTo>
                      <a:lnTo>
                        <a:pt x="556" y="577"/>
                      </a:lnTo>
                      <a:lnTo>
                        <a:pt x="556" y="598"/>
                      </a:lnTo>
                      <a:cubicBezTo>
                        <a:pt x="556" y="619"/>
                        <a:pt x="529" y="619"/>
                        <a:pt x="529" y="619"/>
                      </a:cubicBezTo>
                      <a:cubicBezTo>
                        <a:pt x="508" y="619"/>
                        <a:pt x="487" y="619"/>
                        <a:pt x="487" y="598"/>
                      </a:cubicBezTo>
                      <a:cubicBezTo>
                        <a:pt x="466" y="577"/>
                        <a:pt x="466" y="555"/>
                        <a:pt x="445" y="508"/>
                      </a:cubicBezTo>
                      <a:lnTo>
                        <a:pt x="445" y="423"/>
                      </a:lnTo>
                      <a:cubicBezTo>
                        <a:pt x="445" y="372"/>
                        <a:pt x="452" y="315"/>
                        <a:pt x="469" y="263"/>
                      </a:cubicBezTo>
                      <a:close/>
                      <a:moveTo>
                        <a:pt x="773" y="0"/>
                      </a:moveTo>
                      <a:cubicBezTo>
                        <a:pt x="662" y="0"/>
                        <a:pt x="577" y="48"/>
                        <a:pt x="508" y="132"/>
                      </a:cubicBezTo>
                      <a:cubicBezTo>
                        <a:pt x="491" y="156"/>
                        <a:pt x="477" y="182"/>
                        <a:pt x="466" y="208"/>
                      </a:cubicBezTo>
                      <a:lnTo>
                        <a:pt x="466" y="208"/>
                      </a:lnTo>
                      <a:cubicBezTo>
                        <a:pt x="428" y="150"/>
                        <a:pt x="377" y="102"/>
                        <a:pt x="313" y="69"/>
                      </a:cubicBezTo>
                      <a:cubicBezTo>
                        <a:pt x="291" y="48"/>
                        <a:pt x="244" y="48"/>
                        <a:pt x="223" y="48"/>
                      </a:cubicBezTo>
                      <a:lnTo>
                        <a:pt x="180" y="48"/>
                      </a:lnTo>
                      <a:cubicBezTo>
                        <a:pt x="91" y="69"/>
                        <a:pt x="27" y="132"/>
                        <a:pt x="27" y="222"/>
                      </a:cubicBezTo>
                      <a:cubicBezTo>
                        <a:pt x="1" y="243"/>
                        <a:pt x="1" y="291"/>
                        <a:pt x="1" y="312"/>
                      </a:cubicBezTo>
                      <a:cubicBezTo>
                        <a:pt x="1" y="376"/>
                        <a:pt x="1" y="423"/>
                        <a:pt x="27" y="466"/>
                      </a:cubicBezTo>
                      <a:cubicBezTo>
                        <a:pt x="112" y="973"/>
                        <a:pt x="223" y="1481"/>
                        <a:pt x="355" y="1983"/>
                      </a:cubicBezTo>
                      <a:lnTo>
                        <a:pt x="376" y="1962"/>
                      </a:lnTo>
                      <a:cubicBezTo>
                        <a:pt x="244" y="1481"/>
                        <a:pt x="133" y="973"/>
                        <a:pt x="48" y="466"/>
                      </a:cubicBezTo>
                      <a:cubicBezTo>
                        <a:pt x="48" y="423"/>
                        <a:pt x="27" y="355"/>
                        <a:pt x="27" y="312"/>
                      </a:cubicBezTo>
                      <a:cubicBezTo>
                        <a:pt x="27" y="291"/>
                        <a:pt x="27" y="265"/>
                        <a:pt x="48" y="222"/>
                      </a:cubicBezTo>
                      <a:cubicBezTo>
                        <a:pt x="48" y="159"/>
                        <a:pt x="112" y="90"/>
                        <a:pt x="180" y="69"/>
                      </a:cubicBezTo>
                      <a:lnTo>
                        <a:pt x="223" y="69"/>
                      </a:lnTo>
                      <a:cubicBezTo>
                        <a:pt x="244" y="69"/>
                        <a:pt x="291" y="69"/>
                        <a:pt x="313" y="90"/>
                      </a:cubicBezTo>
                      <a:cubicBezTo>
                        <a:pt x="373" y="125"/>
                        <a:pt x="419" y="177"/>
                        <a:pt x="455" y="237"/>
                      </a:cubicBezTo>
                      <a:lnTo>
                        <a:pt x="455" y="237"/>
                      </a:lnTo>
                      <a:cubicBezTo>
                        <a:pt x="432" y="301"/>
                        <a:pt x="424" y="366"/>
                        <a:pt x="424" y="423"/>
                      </a:cubicBezTo>
                      <a:lnTo>
                        <a:pt x="424" y="529"/>
                      </a:lnTo>
                      <a:cubicBezTo>
                        <a:pt x="445" y="555"/>
                        <a:pt x="445" y="598"/>
                        <a:pt x="466" y="619"/>
                      </a:cubicBezTo>
                      <a:cubicBezTo>
                        <a:pt x="487" y="640"/>
                        <a:pt x="508" y="640"/>
                        <a:pt x="529" y="640"/>
                      </a:cubicBezTo>
                      <a:cubicBezTo>
                        <a:pt x="556" y="640"/>
                        <a:pt x="577" y="640"/>
                        <a:pt x="577" y="619"/>
                      </a:cubicBezTo>
                      <a:cubicBezTo>
                        <a:pt x="577" y="598"/>
                        <a:pt x="598" y="598"/>
                        <a:pt x="598" y="577"/>
                      </a:cubicBezTo>
                      <a:lnTo>
                        <a:pt x="577" y="555"/>
                      </a:lnTo>
                      <a:cubicBezTo>
                        <a:pt x="565" y="439"/>
                        <a:pt x="536" y="325"/>
                        <a:pt x="481" y="231"/>
                      </a:cubicBezTo>
                      <a:lnTo>
                        <a:pt x="481" y="231"/>
                      </a:lnTo>
                      <a:cubicBezTo>
                        <a:pt x="493" y="204"/>
                        <a:pt x="509" y="179"/>
                        <a:pt x="529" y="159"/>
                      </a:cubicBezTo>
                      <a:cubicBezTo>
                        <a:pt x="598" y="69"/>
                        <a:pt x="688" y="27"/>
                        <a:pt x="773" y="27"/>
                      </a:cubicBezTo>
                      <a:cubicBezTo>
                        <a:pt x="794" y="27"/>
                        <a:pt x="841" y="48"/>
                        <a:pt x="884" y="69"/>
                      </a:cubicBezTo>
                      <a:cubicBezTo>
                        <a:pt x="921" y="87"/>
                        <a:pt x="950" y="120"/>
                        <a:pt x="972" y="161"/>
                      </a:cubicBezTo>
                      <a:lnTo>
                        <a:pt x="972" y="161"/>
                      </a:lnTo>
                      <a:cubicBezTo>
                        <a:pt x="964" y="174"/>
                        <a:pt x="958" y="187"/>
                        <a:pt x="952" y="201"/>
                      </a:cubicBezTo>
                      <a:cubicBezTo>
                        <a:pt x="905" y="243"/>
                        <a:pt x="905" y="333"/>
                        <a:pt x="905" y="397"/>
                      </a:cubicBezTo>
                      <a:cubicBezTo>
                        <a:pt x="905" y="466"/>
                        <a:pt x="905" y="508"/>
                        <a:pt x="926" y="555"/>
                      </a:cubicBezTo>
                      <a:lnTo>
                        <a:pt x="926" y="577"/>
                      </a:lnTo>
                      <a:lnTo>
                        <a:pt x="952" y="577"/>
                      </a:lnTo>
                      <a:cubicBezTo>
                        <a:pt x="973" y="577"/>
                        <a:pt x="995" y="555"/>
                        <a:pt x="995" y="529"/>
                      </a:cubicBezTo>
                      <a:cubicBezTo>
                        <a:pt x="1016" y="508"/>
                        <a:pt x="1016" y="487"/>
                        <a:pt x="1016" y="487"/>
                      </a:cubicBezTo>
                      <a:cubicBezTo>
                        <a:pt x="1037" y="444"/>
                        <a:pt x="1037" y="397"/>
                        <a:pt x="1037" y="355"/>
                      </a:cubicBezTo>
                      <a:cubicBezTo>
                        <a:pt x="1037" y="293"/>
                        <a:pt x="1024" y="226"/>
                        <a:pt x="994" y="167"/>
                      </a:cubicBezTo>
                      <a:lnTo>
                        <a:pt x="994" y="167"/>
                      </a:lnTo>
                      <a:cubicBezTo>
                        <a:pt x="1045" y="95"/>
                        <a:pt x="1139" y="48"/>
                        <a:pt x="1217" y="48"/>
                      </a:cubicBezTo>
                      <a:cubicBezTo>
                        <a:pt x="1238" y="48"/>
                        <a:pt x="1259" y="48"/>
                        <a:pt x="1280" y="69"/>
                      </a:cubicBezTo>
                      <a:cubicBezTo>
                        <a:pt x="1370" y="90"/>
                        <a:pt x="1412" y="159"/>
                        <a:pt x="1433" y="243"/>
                      </a:cubicBezTo>
                      <a:lnTo>
                        <a:pt x="1433" y="355"/>
                      </a:lnTo>
                      <a:lnTo>
                        <a:pt x="1433" y="487"/>
                      </a:lnTo>
                      <a:cubicBezTo>
                        <a:pt x="1371" y="1044"/>
                        <a:pt x="1198" y="1587"/>
                        <a:pt x="1048" y="2105"/>
                      </a:cubicBezTo>
                      <a:lnTo>
                        <a:pt x="1048" y="2105"/>
                      </a:lnTo>
                      <a:cubicBezTo>
                        <a:pt x="1045" y="2102"/>
                        <a:pt x="1041" y="2098"/>
                        <a:pt x="1037" y="2094"/>
                      </a:cubicBezTo>
                      <a:lnTo>
                        <a:pt x="1016" y="2094"/>
                      </a:lnTo>
                      <a:cubicBezTo>
                        <a:pt x="1016" y="2115"/>
                        <a:pt x="1037" y="2142"/>
                        <a:pt x="1037" y="2163"/>
                      </a:cubicBezTo>
                      <a:lnTo>
                        <a:pt x="1037" y="2205"/>
                      </a:lnTo>
                      <a:lnTo>
                        <a:pt x="1058" y="2163"/>
                      </a:lnTo>
                      <a:cubicBezTo>
                        <a:pt x="1238" y="1613"/>
                        <a:pt x="1391" y="1058"/>
                        <a:pt x="1455" y="487"/>
                      </a:cubicBezTo>
                      <a:lnTo>
                        <a:pt x="1455" y="355"/>
                      </a:lnTo>
                      <a:lnTo>
                        <a:pt x="1455" y="243"/>
                      </a:lnTo>
                      <a:cubicBezTo>
                        <a:pt x="1433" y="159"/>
                        <a:pt x="1391" y="69"/>
                        <a:pt x="1301" y="48"/>
                      </a:cubicBezTo>
                      <a:cubicBezTo>
                        <a:pt x="1280" y="27"/>
                        <a:pt x="1238" y="27"/>
                        <a:pt x="1217" y="27"/>
                      </a:cubicBezTo>
                      <a:cubicBezTo>
                        <a:pt x="1126" y="27"/>
                        <a:pt x="1035" y="69"/>
                        <a:pt x="982" y="145"/>
                      </a:cubicBezTo>
                      <a:lnTo>
                        <a:pt x="982" y="145"/>
                      </a:lnTo>
                      <a:cubicBezTo>
                        <a:pt x="958" y="106"/>
                        <a:pt x="926" y="72"/>
                        <a:pt x="884" y="48"/>
                      </a:cubicBezTo>
                      <a:cubicBezTo>
                        <a:pt x="862" y="27"/>
                        <a:pt x="820"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a:off x="468018" y="1184156"/>
                  <a:ext cx="165847" cy="93368"/>
                </a:xfrm>
                <a:custGeom>
                  <a:avLst/>
                  <a:gdLst/>
                  <a:ahLst/>
                  <a:cxnLst/>
                  <a:rect l="l" t="t" r="r" b="b"/>
                  <a:pathLst>
                    <a:path w="1016" h="572" extrusionOk="0">
                      <a:moveTo>
                        <a:pt x="1" y="1"/>
                      </a:moveTo>
                      <a:lnTo>
                        <a:pt x="1" y="1"/>
                      </a:lnTo>
                      <a:cubicBezTo>
                        <a:pt x="307" y="329"/>
                        <a:pt x="572" y="572"/>
                        <a:pt x="572" y="572"/>
                      </a:cubicBezTo>
                      <a:cubicBezTo>
                        <a:pt x="572" y="572"/>
                        <a:pt x="751" y="418"/>
                        <a:pt x="1016" y="175"/>
                      </a:cubicBezTo>
                      <a:cubicBezTo>
                        <a:pt x="794" y="175"/>
                        <a:pt x="572" y="154"/>
                        <a:pt x="355" y="112"/>
                      </a:cubicBezTo>
                      <a:cubicBezTo>
                        <a:pt x="223" y="91"/>
                        <a:pt x="112" y="43"/>
                        <a:pt x="1" y="1"/>
                      </a:cubicBezTo>
                      <a:close/>
                    </a:path>
                  </a:pathLst>
                </a:custGeom>
                <a:solidFill>
                  <a:srgbClr val="FFD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a:off x="406803" y="1144490"/>
                  <a:ext cx="305576" cy="64966"/>
                </a:xfrm>
                <a:custGeom>
                  <a:avLst/>
                  <a:gdLst/>
                  <a:ahLst/>
                  <a:cxnLst/>
                  <a:rect l="l" t="t" r="r" b="b"/>
                  <a:pathLst>
                    <a:path w="1872" h="398" extrusionOk="0">
                      <a:moveTo>
                        <a:pt x="222" y="1"/>
                      </a:moveTo>
                      <a:cubicBezTo>
                        <a:pt x="90" y="1"/>
                        <a:pt x="0" y="90"/>
                        <a:pt x="0" y="202"/>
                      </a:cubicBezTo>
                      <a:cubicBezTo>
                        <a:pt x="0" y="307"/>
                        <a:pt x="90" y="397"/>
                        <a:pt x="222" y="397"/>
                      </a:cubicBezTo>
                      <a:lnTo>
                        <a:pt x="1676" y="397"/>
                      </a:lnTo>
                      <a:cubicBezTo>
                        <a:pt x="1787" y="397"/>
                        <a:pt x="1872" y="307"/>
                        <a:pt x="1872" y="202"/>
                      </a:cubicBezTo>
                      <a:cubicBezTo>
                        <a:pt x="1872" y="90"/>
                        <a:pt x="1787"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a:off x="422714" y="1202275"/>
                  <a:ext cx="273745" cy="158170"/>
                </a:xfrm>
                <a:custGeom>
                  <a:avLst/>
                  <a:gdLst/>
                  <a:ahLst/>
                  <a:cxnLst/>
                  <a:rect l="l" t="t" r="r" b="b"/>
                  <a:pathLst>
                    <a:path w="1677" h="969" extrusionOk="0">
                      <a:moveTo>
                        <a:pt x="0" y="1"/>
                      </a:moveTo>
                      <a:lnTo>
                        <a:pt x="0" y="133"/>
                      </a:lnTo>
                      <a:cubicBezTo>
                        <a:pt x="0" y="593"/>
                        <a:pt x="376" y="968"/>
                        <a:pt x="841" y="968"/>
                      </a:cubicBezTo>
                      <a:cubicBezTo>
                        <a:pt x="1301" y="968"/>
                        <a:pt x="1676" y="593"/>
                        <a:pt x="1676" y="133"/>
                      </a:cubicBezTo>
                      <a:lnTo>
                        <a:pt x="1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a:off x="-254318" y="1294176"/>
                  <a:ext cx="39013" cy="26606"/>
                </a:xfrm>
                <a:custGeom>
                  <a:avLst/>
                  <a:gdLst/>
                  <a:ahLst/>
                  <a:cxnLst/>
                  <a:rect l="l" t="t" r="r" b="b"/>
                  <a:pathLst>
                    <a:path w="239" h="163" extrusionOk="0">
                      <a:moveTo>
                        <a:pt x="187" y="0"/>
                      </a:moveTo>
                      <a:cubicBezTo>
                        <a:pt x="150" y="0"/>
                        <a:pt x="119" y="15"/>
                        <a:pt x="85" y="30"/>
                      </a:cubicBezTo>
                      <a:cubicBezTo>
                        <a:pt x="43" y="51"/>
                        <a:pt x="0" y="99"/>
                        <a:pt x="0" y="162"/>
                      </a:cubicBezTo>
                      <a:lnTo>
                        <a:pt x="21" y="162"/>
                      </a:lnTo>
                      <a:cubicBezTo>
                        <a:pt x="43" y="120"/>
                        <a:pt x="64" y="78"/>
                        <a:pt x="106" y="51"/>
                      </a:cubicBezTo>
                      <a:cubicBezTo>
                        <a:pt x="119" y="41"/>
                        <a:pt x="136" y="35"/>
                        <a:pt x="156" y="35"/>
                      </a:cubicBezTo>
                      <a:cubicBezTo>
                        <a:pt x="175" y="35"/>
                        <a:pt x="196" y="41"/>
                        <a:pt x="217" y="51"/>
                      </a:cubicBezTo>
                      <a:lnTo>
                        <a:pt x="238" y="9"/>
                      </a:lnTo>
                      <a:cubicBezTo>
                        <a:pt x="220" y="3"/>
                        <a:pt x="203"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a:off x="-452818" y="1381833"/>
                  <a:ext cx="90759" cy="29871"/>
                </a:xfrm>
                <a:custGeom>
                  <a:avLst/>
                  <a:gdLst/>
                  <a:ahLst/>
                  <a:cxnLst/>
                  <a:rect l="l" t="t" r="r" b="b"/>
                  <a:pathLst>
                    <a:path w="556" h="183" extrusionOk="0">
                      <a:moveTo>
                        <a:pt x="0" y="1"/>
                      </a:moveTo>
                      <a:lnTo>
                        <a:pt x="0" y="1"/>
                      </a:lnTo>
                      <a:cubicBezTo>
                        <a:pt x="48" y="90"/>
                        <a:pt x="159" y="175"/>
                        <a:pt x="265" y="175"/>
                      </a:cubicBezTo>
                      <a:cubicBezTo>
                        <a:pt x="285" y="180"/>
                        <a:pt x="306" y="182"/>
                        <a:pt x="327" y="182"/>
                      </a:cubicBezTo>
                      <a:cubicBezTo>
                        <a:pt x="416" y="182"/>
                        <a:pt x="500" y="138"/>
                        <a:pt x="555" y="69"/>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6" name="Google Shape;1926;p52"/>
            <p:cNvGrpSpPr/>
            <p:nvPr/>
          </p:nvGrpSpPr>
          <p:grpSpPr>
            <a:xfrm>
              <a:off x="3071765" y="3307025"/>
              <a:ext cx="360758" cy="258297"/>
              <a:chOff x="4992850" y="4345375"/>
              <a:chExt cx="607336" cy="638400"/>
            </a:xfrm>
          </p:grpSpPr>
          <p:sp>
            <p:nvSpPr>
              <p:cNvPr id="1927" name="Google Shape;1927;p52"/>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2"/>
            <p:cNvGrpSpPr/>
            <p:nvPr/>
          </p:nvGrpSpPr>
          <p:grpSpPr>
            <a:xfrm>
              <a:off x="1815072" y="917396"/>
              <a:ext cx="234196" cy="188409"/>
              <a:chOff x="5151797" y="479071"/>
              <a:chExt cx="234196" cy="188409"/>
            </a:xfrm>
          </p:grpSpPr>
          <p:sp>
            <p:nvSpPr>
              <p:cNvPr id="1930" name="Google Shape;1930;p52"/>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52"/>
            <p:cNvGrpSpPr/>
            <p:nvPr/>
          </p:nvGrpSpPr>
          <p:grpSpPr>
            <a:xfrm>
              <a:off x="3616829" y="1825222"/>
              <a:ext cx="234788" cy="188409"/>
              <a:chOff x="6428979" y="917397"/>
              <a:chExt cx="234788" cy="188409"/>
            </a:xfrm>
          </p:grpSpPr>
          <p:sp>
            <p:nvSpPr>
              <p:cNvPr id="1933" name="Google Shape;1933;p52"/>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2"/>
            <p:cNvGrpSpPr/>
            <p:nvPr/>
          </p:nvGrpSpPr>
          <p:grpSpPr>
            <a:xfrm>
              <a:off x="410179" y="2612664"/>
              <a:ext cx="1097920" cy="199693"/>
              <a:chOff x="3539162" y="2822395"/>
              <a:chExt cx="360695" cy="65604"/>
            </a:xfrm>
          </p:grpSpPr>
          <p:sp>
            <p:nvSpPr>
              <p:cNvPr id="1936" name="Google Shape;1936;p52"/>
              <p:cNvSpPr/>
              <p:nvPr/>
            </p:nvSpPr>
            <p:spPr>
              <a:xfrm>
                <a:off x="3610541" y="2831002"/>
                <a:ext cx="23504" cy="36708"/>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a:off x="3626925" y="2831002"/>
                <a:ext cx="23504" cy="36708"/>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a:off x="3659452" y="2830000"/>
                <a:ext cx="23504" cy="35740"/>
              </a:xfrm>
              <a:custGeom>
                <a:avLst/>
                <a:gdLst/>
                <a:ahLst/>
                <a:cxnLst/>
                <a:rect l="l" t="t" r="r" b="b"/>
                <a:pathLst>
                  <a:path w="680" h="1034" extrusionOk="0">
                    <a:moveTo>
                      <a:pt x="326" y="86"/>
                    </a:moveTo>
                    <a:cubicBezTo>
                      <a:pt x="475" y="86"/>
                      <a:pt x="588" y="291"/>
                      <a:pt x="588" y="531"/>
                    </a:cubicBezTo>
                    <a:cubicBezTo>
                      <a:pt x="588" y="765"/>
                      <a:pt x="475" y="942"/>
                      <a:pt x="326" y="942"/>
                    </a:cubicBezTo>
                    <a:cubicBezTo>
                      <a:pt x="206" y="942"/>
                      <a:pt x="93" y="765"/>
                      <a:pt x="93" y="531"/>
                    </a:cubicBezTo>
                    <a:cubicBezTo>
                      <a:pt x="93" y="291"/>
                      <a:pt x="206" y="86"/>
                      <a:pt x="326" y="86"/>
                    </a:cubicBezTo>
                    <a:close/>
                    <a:moveTo>
                      <a:pt x="326" y="1"/>
                    </a:moveTo>
                    <a:cubicBezTo>
                      <a:pt x="149" y="1"/>
                      <a:pt x="1" y="234"/>
                      <a:pt x="1" y="531"/>
                    </a:cubicBezTo>
                    <a:cubicBezTo>
                      <a:pt x="1" y="822"/>
                      <a:pt x="149" y="1034"/>
                      <a:pt x="326" y="1034"/>
                    </a:cubicBezTo>
                    <a:cubicBezTo>
                      <a:pt x="531" y="1034"/>
                      <a:pt x="680" y="822"/>
                      <a:pt x="680" y="531"/>
                    </a:cubicBezTo>
                    <a:cubicBezTo>
                      <a:pt x="680" y="234"/>
                      <a:pt x="531" y="1"/>
                      <a:pt x="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a:off x="3704215" y="2833940"/>
                <a:ext cx="3215" cy="32802"/>
              </a:xfrm>
              <a:custGeom>
                <a:avLst/>
                <a:gdLst/>
                <a:ahLst/>
                <a:cxnLst/>
                <a:rect l="l" t="t" r="r" b="b"/>
                <a:pathLst>
                  <a:path w="93" h="949" extrusionOk="0">
                    <a:moveTo>
                      <a:pt x="0" y="0"/>
                    </a:moveTo>
                    <a:lnTo>
                      <a:pt x="0" y="948"/>
                    </a:lnTo>
                    <a:lnTo>
                      <a:pt x="92" y="948"/>
                    </a:ln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a:off x="3719596" y="2835150"/>
                <a:ext cx="22536" cy="33528"/>
              </a:xfrm>
              <a:custGeom>
                <a:avLst/>
                <a:gdLst/>
                <a:ahLst/>
                <a:cxnLst/>
                <a:rect l="l" t="t" r="r" b="b"/>
                <a:pathLst>
                  <a:path w="652" h="970" extrusionOk="0">
                    <a:moveTo>
                      <a:pt x="560" y="85"/>
                    </a:moveTo>
                    <a:lnTo>
                      <a:pt x="560" y="885"/>
                    </a:lnTo>
                    <a:lnTo>
                      <a:pt x="86" y="885"/>
                    </a:lnTo>
                    <a:lnTo>
                      <a:pt x="86" y="85"/>
                    </a:lnTo>
                    <a:close/>
                    <a:moveTo>
                      <a:pt x="1" y="0"/>
                    </a:moveTo>
                    <a:lnTo>
                      <a:pt x="1" y="970"/>
                    </a:lnTo>
                    <a:lnTo>
                      <a:pt x="652" y="970"/>
                    </a:lnTo>
                    <a:lnTo>
                      <a:pt x="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a:off x="3753125" y="2835150"/>
                <a:ext cx="30590" cy="33528"/>
              </a:xfrm>
              <a:custGeom>
                <a:avLst/>
                <a:gdLst/>
                <a:ahLst/>
                <a:cxnLst/>
                <a:rect l="l" t="t" r="r" b="b"/>
                <a:pathLst>
                  <a:path w="885" h="970" extrusionOk="0">
                    <a:moveTo>
                      <a:pt x="800" y="85"/>
                    </a:moveTo>
                    <a:lnTo>
                      <a:pt x="800" y="885"/>
                    </a:lnTo>
                    <a:lnTo>
                      <a:pt x="92" y="885"/>
                    </a:lnTo>
                    <a:lnTo>
                      <a:pt x="92" y="85"/>
                    </a:lnTo>
                    <a:close/>
                    <a:moveTo>
                      <a:pt x="0" y="0"/>
                    </a:moveTo>
                    <a:lnTo>
                      <a:pt x="0" y="970"/>
                    </a:lnTo>
                    <a:lnTo>
                      <a:pt x="884" y="970"/>
                    </a:lnTo>
                    <a:lnTo>
                      <a:pt x="8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a:off x="3793948" y="2835150"/>
                <a:ext cx="34772" cy="33528"/>
              </a:xfrm>
              <a:custGeom>
                <a:avLst/>
                <a:gdLst/>
                <a:ahLst/>
                <a:cxnLst/>
                <a:rect l="l" t="t" r="r" b="b"/>
                <a:pathLst>
                  <a:path w="1006" h="970" extrusionOk="0">
                    <a:moveTo>
                      <a:pt x="913" y="85"/>
                    </a:moveTo>
                    <a:lnTo>
                      <a:pt x="913" y="885"/>
                    </a:lnTo>
                    <a:lnTo>
                      <a:pt x="93" y="885"/>
                    </a:lnTo>
                    <a:lnTo>
                      <a:pt x="93" y="85"/>
                    </a:lnTo>
                    <a:close/>
                    <a:moveTo>
                      <a:pt x="1" y="0"/>
                    </a:moveTo>
                    <a:lnTo>
                      <a:pt x="1" y="970"/>
                    </a:lnTo>
                    <a:lnTo>
                      <a:pt x="1005" y="970"/>
                    </a:lnTo>
                    <a:lnTo>
                      <a:pt x="1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a:off x="3839921" y="2822395"/>
                <a:ext cx="21292" cy="61699"/>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a:off x="3873415" y="2824884"/>
                <a:ext cx="10300" cy="55062"/>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a:off x="3886619" y="2823916"/>
                <a:ext cx="13238" cy="6408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a:off x="3578014" y="2822395"/>
                <a:ext cx="21327" cy="61699"/>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a:off x="3555547" y="2824884"/>
                <a:ext cx="10300" cy="55062"/>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a:off x="3539162" y="2823916"/>
                <a:ext cx="13480" cy="6408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2"/>
            <p:cNvGrpSpPr/>
            <p:nvPr/>
          </p:nvGrpSpPr>
          <p:grpSpPr>
            <a:xfrm>
              <a:off x="2477344" y="1232101"/>
              <a:ext cx="1051808" cy="229363"/>
              <a:chOff x="4002795" y="1877329"/>
              <a:chExt cx="345546" cy="75352"/>
            </a:xfrm>
          </p:grpSpPr>
          <p:sp>
            <p:nvSpPr>
              <p:cNvPr id="1950" name="Google Shape;1950;p52"/>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2"/>
            <p:cNvGrpSpPr/>
            <p:nvPr/>
          </p:nvGrpSpPr>
          <p:grpSpPr>
            <a:xfrm>
              <a:off x="589980" y="3118760"/>
              <a:ext cx="957285" cy="300300"/>
              <a:chOff x="3583454" y="2026924"/>
              <a:chExt cx="430899" cy="135173"/>
            </a:xfrm>
          </p:grpSpPr>
          <p:sp>
            <p:nvSpPr>
              <p:cNvPr id="1962" name="Google Shape;1962;p52"/>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52"/>
            <p:cNvGrpSpPr/>
            <p:nvPr/>
          </p:nvGrpSpPr>
          <p:grpSpPr>
            <a:xfrm>
              <a:off x="490876" y="1760660"/>
              <a:ext cx="598344" cy="498891"/>
              <a:chOff x="2715768" y="1997386"/>
              <a:chExt cx="269330" cy="224564"/>
            </a:xfrm>
          </p:grpSpPr>
          <p:sp>
            <p:nvSpPr>
              <p:cNvPr id="1983" name="Google Shape;1983;p52"/>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52"/>
            <p:cNvGrpSpPr/>
            <p:nvPr/>
          </p:nvGrpSpPr>
          <p:grpSpPr>
            <a:xfrm>
              <a:off x="1651226" y="2613461"/>
              <a:ext cx="390430" cy="432449"/>
              <a:chOff x="3306034" y="1949508"/>
              <a:chExt cx="175743" cy="194657"/>
            </a:xfrm>
          </p:grpSpPr>
          <p:sp>
            <p:nvSpPr>
              <p:cNvPr id="1989" name="Google Shape;1989;p52"/>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15C7C-3B02-7FD5-D826-DC6D977A1A22}"/>
              </a:ext>
            </a:extLst>
          </p:cNvPr>
          <p:cNvSpPr>
            <a:spLocks noGrp="1"/>
          </p:cNvSpPr>
          <p:nvPr>
            <p:ph type="title"/>
          </p:nvPr>
        </p:nvSpPr>
        <p:spPr>
          <a:xfrm>
            <a:off x="712856" y="337869"/>
            <a:ext cx="7704000" cy="572700"/>
          </a:xfrm>
        </p:spPr>
        <p:txBody>
          <a:bodyPr/>
          <a:lstStyle/>
          <a:p>
            <a:pPr algn="ctr"/>
            <a:r>
              <a:rPr lang="en-IN" dirty="0"/>
              <a:t>HTML code</a:t>
            </a:r>
          </a:p>
        </p:txBody>
      </p:sp>
      <p:pic>
        <p:nvPicPr>
          <p:cNvPr id="5" name="Picture 4" descr="Screenshot (184).png"/>
          <p:cNvPicPr>
            <a:picLocks noChangeAspect="1"/>
          </p:cNvPicPr>
          <p:nvPr/>
        </p:nvPicPr>
        <p:blipFill>
          <a:blip r:embed="rId2"/>
          <a:stretch>
            <a:fillRect/>
          </a:stretch>
        </p:blipFill>
        <p:spPr>
          <a:xfrm>
            <a:off x="678657" y="841597"/>
            <a:ext cx="7843838" cy="40108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60660858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43AAE-149A-167A-8307-ECCA18462850}"/>
              </a:ext>
            </a:extLst>
          </p:cNvPr>
          <p:cNvSpPr>
            <a:spLocks noGrp="1"/>
          </p:cNvSpPr>
          <p:nvPr>
            <p:ph type="title"/>
          </p:nvPr>
        </p:nvSpPr>
        <p:spPr>
          <a:xfrm>
            <a:off x="727144" y="302150"/>
            <a:ext cx="7704000" cy="572700"/>
          </a:xfrm>
        </p:spPr>
        <p:txBody>
          <a:bodyPr/>
          <a:lstStyle/>
          <a:p>
            <a:pPr algn="ctr"/>
            <a:r>
              <a:rPr lang="en-IN" dirty="0"/>
              <a:t>CSS code</a:t>
            </a:r>
          </a:p>
        </p:txBody>
      </p:sp>
      <p:pic>
        <p:nvPicPr>
          <p:cNvPr id="6" name="Picture 5" descr="Screenshot (185).png"/>
          <p:cNvPicPr>
            <a:picLocks noChangeAspect="1"/>
          </p:cNvPicPr>
          <p:nvPr/>
        </p:nvPicPr>
        <p:blipFill>
          <a:blip r:embed="rId2"/>
          <a:stretch>
            <a:fillRect/>
          </a:stretch>
        </p:blipFill>
        <p:spPr>
          <a:xfrm>
            <a:off x="635794" y="807244"/>
            <a:ext cx="8040149" cy="3891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937781874"/>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rackets Lesson for Coding and Programming by Slidesgo">
  <a:themeElements>
    <a:clrScheme name="Simple Light">
      <a:dk1>
        <a:srgbClr val="383838"/>
      </a:dk1>
      <a:lt1>
        <a:srgbClr val="F9F9F9"/>
      </a:lt1>
      <a:dk2>
        <a:srgbClr val="FFE3E3"/>
      </a:dk2>
      <a:lt2>
        <a:srgbClr val="FF807D"/>
      </a:lt2>
      <a:accent1>
        <a:srgbClr val="FF6E6B"/>
      </a:accent1>
      <a:accent2>
        <a:srgbClr val="E95856"/>
      </a:accent2>
      <a:accent3>
        <a:srgbClr val="ABC8F4"/>
      </a:accent3>
      <a:accent4>
        <a:srgbClr val="2E7DF4"/>
      </a:accent4>
      <a:accent5>
        <a:srgbClr val="0E66EB"/>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659</Words>
  <Application>Microsoft Office PowerPoint</Application>
  <PresentationFormat>On-screen Show (16:9)</PresentationFormat>
  <Paragraphs>101</Paragraphs>
  <Slides>20</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Poppins</vt:lpstr>
      <vt:lpstr>Lato</vt:lpstr>
      <vt:lpstr>Algerian</vt:lpstr>
      <vt:lpstr>Bebas Neue</vt:lpstr>
      <vt:lpstr>Clear Sans</vt:lpstr>
      <vt:lpstr>Impact</vt:lpstr>
      <vt:lpstr>Wingdings</vt:lpstr>
      <vt:lpstr>Nunito Light</vt:lpstr>
      <vt:lpstr>Söhne</vt:lpstr>
      <vt:lpstr>Anaheim</vt:lpstr>
      <vt:lpstr>DM Sans</vt:lpstr>
      <vt:lpstr>Brackets Lesson for Coding and Programming by Slidesgo</vt:lpstr>
      <vt:lpstr>COMPUTER SCIENCE DEPARTMENT WEBSITE sscsportal.com</vt:lpstr>
      <vt:lpstr>Table of contents</vt:lpstr>
      <vt:lpstr>Slide 3</vt:lpstr>
      <vt:lpstr>Software &amp; Hardware Requirement</vt:lpstr>
      <vt:lpstr>Technological Used:</vt:lpstr>
      <vt:lpstr>Slide 6</vt:lpstr>
      <vt:lpstr>Source Code</vt:lpstr>
      <vt:lpstr>HTML code</vt:lpstr>
      <vt:lpstr>CSS code</vt:lpstr>
      <vt:lpstr>DataBase</vt:lpstr>
      <vt:lpstr>Interface of Website</vt:lpstr>
      <vt:lpstr>                                Home Page</vt:lpstr>
      <vt:lpstr>Admin Login Page</vt:lpstr>
      <vt:lpstr>Admin Page</vt:lpstr>
      <vt:lpstr>Student Login Page</vt:lpstr>
      <vt:lpstr>Student-Info Page</vt:lpstr>
      <vt:lpstr>CONCLUSION</vt:lpstr>
      <vt:lpstr>Slide 18</vt:lpstr>
      <vt:lpstr>Do you have any Question?</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Skills Development Coding and Programming</dc:title>
  <dc:creator>Aashi Gupta</dc:creator>
  <cp:lastModifiedBy>Windows User</cp:lastModifiedBy>
  <cp:revision>40</cp:revision>
  <dcterms:modified xsi:type="dcterms:W3CDTF">2024-06-23T03:46:46Z</dcterms:modified>
</cp:coreProperties>
</file>